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Lst>
  <p:sldSz cy="5143500" cx="9144000"/>
  <p:notesSz cx="6858000" cy="9144000"/>
  <p:embeddedFontLst>
    <p:embeddedFont>
      <p:font typeface="Roboto"/>
      <p:regular r:id="rId59"/>
      <p:bold r:id="rId60"/>
      <p:italic r:id="rId61"/>
      <p:boldItalic r:id="rId62"/>
    </p:embeddedFont>
    <p:embeddedFont>
      <p:font typeface="Average"/>
      <p:regular r:id="rId63"/>
    </p:embeddedFont>
    <p:embeddedFont>
      <p:font typeface="Oswald"/>
      <p:regular r:id="rId64"/>
      <p:bold r:id="rId6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62" Type="http://schemas.openxmlformats.org/officeDocument/2006/relationships/font" Target="fonts/Roboto-boldItalic.fntdata"/><Relationship Id="rId61" Type="http://schemas.openxmlformats.org/officeDocument/2006/relationships/font" Target="fonts/Roboto-italic.fntdata"/><Relationship Id="rId20" Type="http://schemas.openxmlformats.org/officeDocument/2006/relationships/slide" Target="slides/slide15.xml"/><Relationship Id="rId64" Type="http://schemas.openxmlformats.org/officeDocument/2006/relationships/font" Target="fonts/Oswald-regular.fntdata"/><Relationship Id="rId63" Type="http://schemas.openxmlformats.org/officeDocument/2006/relationships/font" Target="fonts/Average-regular.fntdata"/><Relationship Id="rId22" Type="http://schemas.openxmlformats.org/officeDocument/2006/relationships/slide" Target="slides/slide17.xml"/><Relationship Id="rId21" Type="http://schemas.openxmlformats.org/officeDocument/2006/relationships/slide" Target="slides/slide16.xml"/><Relationship Id="rId65" Type="http://schemas.openxmlformats.org/officeDocument/2006/relationships/font" Target="fonts/Oswald-bold.fntdata"/><Relationship Id="rId24" Type="http://schemas.openxmlformats.org/officeDocument/2006/relationships/slide" Target="slides/slide19.xml"/><Relationship Id="rId23" Type="http://schemas.openxmlformats.org/officeDocument/2006/relationships/slide" Target="slides/slide18.xml"/><Relationship Id="rId60" Type="http://schemas.openxmlformats.org/officeDocument/2006/relationships/font" Target="fonts/Roboto-bold.fntdata"/><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11" Type="http://schemas.openxmlformats.org/officeDocument/2006/relationships/slide" Target="slides/slide6.xml"/><Relationship Id="rId55" Type="http://schemas.openxmlformats.org/officeDocument/2006/relationships/slide" Target="slides/slide50.xml"/><Relationship Id="rId10" Type="http://schemas.openxmlformats.org/officeDocument/2006/relationships/slide" Target="slides/slide5.xml"/><Relationship Id="rId54" Type="http://schemas.openxmlformats.org/officeDocument/2006/relationships/slide" Target="slides/slide49.xml"/><Relationship Id="rId13" Type="http://schemas.openxmlformats.org/officeDocument/2006/relationships/slide" Target="slides/slide8.xml"/><Relationship Id="rId57" Type="http://schemas.openxmlformats.org/officeDocument/2006/relationships/slide" Target="slides/slide52.xml"/><Relationship Id="rId12" Type="http://schemas.openxmlformats.org/officeDocument/2006/relationships/slide" Target="slides/slide7.xml"/><Relationship Id="rId56" Type="http://schemas.openxmlformats.org/officeDocument/2006/relationships/slide" Target="slides/slide51.xml"/><Relationship Id="rId15" Type="http://schemas.openxmlformats.org/officeDocument/2006/relationships/slide" Target="slides/slide10.xml"/><Relationship Id="rId59" Type="http://schemas.openxmlformats.org/officeDocument/2006/relationships/font" Target="fonts/Roboto-regular.fntdata"/><Relationship Id="rId14" Type="http://schemas.openxmlformats.org/officeDocument/2006/relationships/slide" Target="slides/slide9.xml"/><Relationship Id="rId58" Type="http://schemas.openxmlformats.org/officeDocument/2006/relationships/slide" Target="slides/slide53.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 name="Shape 55"/>
        <p:cNvGrpSpPr/>
        <p:nvPr/>
      </p:nvGrpSpPr>
      <p:grpSpPr>
        <a:xfrm>
          <a:off x="0" y="0"/>
          <a:ext cx="0" cy="0"/>
          <a:chOff x="0" y="0"/>
          <a:chExt cx="0" cy="0"/>
        </a:xfrm>
      </p:grpSpPr>
      <p:sp>
        <p:nvSpPr>
          <p:cNvPr id="56" name="Google Shape;56;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7" name="Google Shape;57;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 name="Shape 60"/>
        <p:cNvGrpSpPr/>
        <p:nvPr/>
      </p:nvGrpSpPr>
      <p:grpSpPr>
        <a:xfrm>
          <a:off x="0" y="0"/>
          <a:ext cx="0" cy="0"/>
          <a:chOff x="0" y="0"/>
          <a:chExt cx="0" cy="0"/>
        </a:xfrm>
      </p:grpSpPr>
      <p:sp>
        <p:nvSpPr>
          <p:cNvPr id="61" name="Google Shape;61;g3ebd73d45fb_0_19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 name="Google Shape;62;g3ebd73d45fb_0_19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 name="Shape 66"/>
        <p:cNvGrpSpPr/>
        <p:nvPr/>
      </p:nvGrpSpPr>
      <p:grpSpPr>
        <a:xfrm>
          <a:off x="0" y="0"/>
          <a:ext cx="0" cy="0"/>
          <a:chOff x="0" y="0"/>
          <a:chExt cx="0" cy="0"/>
        </a:xfrm>
      </p:grpSpPr>
      <p:sp>
        <p:nvSpPr>
          <p:cNvPr id="67" name="Google Shape;67;g3ebd73d45fb_0_19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 name="Google Shape;68;g3ebd73d45fb_0_19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 name="Shape 72"/>
        <p:cNvGrpSpPr/>
        <p:nvPr/>
      </p:nvGrpSpPr>
      <p:grpSpPr>
        <a:xfrm>
          <a:off x="0" y="0"/>
          <a:ext cx="0" cy="0"/>
          <a:chOff x="0" y="0"/>
          <a:chExt cx="0" cy="0"/>
        </a:xfrm>
      </p:grpSpPr>
      <p:sp>
        <p:nvSpPr>
          <p:cNvPr id="73" name="Google Shape;73;g3ebd73d45fb_0_19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 name="Google Shape;74;g3ebd73d45fb_0_19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g3ebd73d45fb_0_19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 name="Google Shape;80;g3ebd73d45fb_0_19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g3ebd73d45fb_0_19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 name="Google Shape;86;g3ebd73d45fb_0_19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g3ebd73d45fb_0_19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 name="Google Shape;92;g3ebd73d45fb_0_19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g3ebd73d45fb_0_20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 name="Google Shape;98;g3ebd73d45fb_0_20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g3ebd73d45fb_0_20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 name="Google Shape;104;g3ebd73d45fb_0_20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g3ebd73d45fb_0_20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 name="Google Shape;110;g3ebd73d45fb_0_20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g3ebd73d45fb_0_20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 name="Google Shape;116;g3ebd73d45fb_0_20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g3ebd73d45fb_0_20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 name="Google Shape;122;g3ebd73d45fb_0_20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g3ebd73d45fb_0_20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 name="Google Shape;128;g3ebd73d45fb_0_20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3ebd73d45fb_0_20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 name="Google Shape;134;g3ebd73d45fb_0_20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g3ebd73d45fb_0_20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0" name="Google Shape;140;g3ebd73d45fb_0_20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g3ebd73d45fb_0_20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6" name="Google Shape;146;g3ebd73d45fb_0_20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3ebd73d45fb_0_20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2" name="Google Shape;152;g3ebd73d45fb_0_20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g3ebd73d45fb_0_20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8" name="Google Shape;158;g3ebd73d45fb_0_20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g3ebd73d45fb_0_20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4" name="Google Shape;164;g3ebd73d45fb_0_20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g3ebd73d45fb_0_20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0" name="Google Shape;170;g3ebd73d45fb_0_20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g3ebd73d45fb_0_20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6" name="Google Shape;176;g3ebd73d45fb_0_20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g3ebd73d45fb_0_20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2" name="Google Shape;182;g3ebd73d45fb_0_20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3ebd73d45fb_0_21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8" name="Google Shape;188;g3ebd73d45fb_0_21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g3ebd73d45fb_0_21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4" name="Google Shape;194;g3ebd73d45fb_0_21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3ebd73d45fb_0_21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0" name="Google Shape;200;g3ebd73d45fb_0_2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g3ebd73d45fb_0_21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6" name="Google Shape;206;g3ebd73d45fb_0_21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g3ebd73d45fb_0_21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2" name="Google Shape;212;g3ebd73d45fb_0_21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g3ebd73d45fb_0_21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8" name="Google Shape;218;g3ebd73d45fb_0_21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g3ebd73d45fb_0_21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4" name="Google Shape;224;g3ebd73d45fb_0_21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g3ebd73d45fb_0_21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0" name="Google Shape;230;g3ebd73d45fb_0_2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g3ebd73d45fb_0_21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6" name="Google Shape;236;g3ebd73d45fb_0_21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g3ebd73d45fb_0_21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2" name="Google Shape;242;g3ebd73d45fb_0_21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g3ebd73d45fb_0_21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8" name="Google Shape;248;g3ebd73d45fb_0_21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g3ebd73d45fb_0_21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4" name="Google Shape;254;g3ebd73d45fb_0_21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g3ebd73d45fb_0_21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0" name="Google Shape;260;g3ebd73d45fb_0_21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g3ebd73d45fb_0_21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6" name="Google Shape;266;g3ebd73d45fb_0_21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g3ebd73d45fb_0_21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2" name="Google Shape;272;g3ebd73d45fb_0_21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g3ebd73d45fb_0_21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8" name="Google Shape;278;g3ebd73d45fb_0_21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g3ebd73d45fb_0_21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5" name="Google Shape;285;g3ebd73d45fb_0_21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g3ebd73d45fb_0_22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1" name="Google Shape;291;g3ebd73d45fb_0_22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g3ebd73d45fb_0_22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8" name="Google Shape;298;g3ebd73d45fb_0_22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g3ebd73d45fb_0_22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4" name="Google Shape;304;g3ebd73d45fb_0_22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g3ebd73d45fb_0_22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0" name="Google Shape;310;g3ebd73d45fb_0_22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4" name="Shape 314"/>
        <p:cNvGrpSpPr/>
        <p:nvPr/>
      </p:nvGrpSpPr>
      <p:grpSpPr>
        <a:xfrm>
          <a:off x="0" y="0"/>
          <a:ext cx="0" cy="0"/>
          <a:chOff x="0" y="0"/>
          <a:chExt cx="0" cy="0"/>
        </a:xfrm>
      </p:grpSpPr>
      <p:sp>
        <p:nvSpPr>
          <p:cNvPr id="315" name="Google Shape;315;g3ebd73d45fb_0_22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6" name="Google Shape;316;g3ebd73d45fb_0_22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0" name="Shape 320"/>
        <p:cNvGrpSpPr/>
        <p:nvPr/>
      </p:nvGrpSpPr>
      <p:grpSpPr>
        <a:xfrm>
          <a:off x="0" y="0"/>
          <a:ext cx="0" cy="0"/>
          <a:chOff x="0" y="0"/>
          <a:chExt cx="0" cy="0"/>
        </a:xfrm>
      </p:grpSpPr>
      <p:sp>
        <p:nvSpPr>
          <p:cNvPr id="321" name="Google Shape;321;g3ebd73d45fb_0_22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2" name="Google Shape;322;g3ebd73d45fb_0_22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 name="Shape 326"/>
        <p:cNvGrpSpPr/>
        <p:nvPr/>
      </p:nvGrpSpPr>
      <p:grpSpPr>
        <a:xfrm>
          <a:off x="0" y="0"/>
          <a:ext cx="0" cy="0"/>
          <a:chOff x="0" y="0"/>
          <a:chExt cx="0" cy="0"/>
        </a:xfrm>
      </p:grpSpPr>
      <p:sp>
        <p:nvSpPr>
          <p:cNvPr id="327" name="Google Shape;327;g3ebd73d45fb_0_22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8" name="Google Shape;328;g3ebd73d45fb_0_22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3" name="Shape 333"/>
        <p:cNvGrpSpPr/>
        <p:nvPr/>
      </p:nvGrpSpPr>
      <p:grpSpPr>
        <a:xfrm>
          <a:off x="0" y="0"/>
          <a:ext cx="0" cy="0"/>
          <a:chOff x="0" y="0"/>
          <a:chExt cx="0" cy="0"/>
        </a:xfrm>
      </p:grpSpPr>
      <p:sp>
        <p:nvSpPr>
          <p:cNvPr id="334" name="Google Shape;334;g3ebd73d45fb_0_22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5" name="Google Shape;335;g3ebd73d45fb_0_22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9" name="Shape 339"/>
        <p:cNvGrpSpPr/>
        <p:nvPr/>
      </p:nvGrpSpPr>
      <p:grpSpPr>
        <a:xfrm>
          <a:off x="0" y="0"/>
          <a:ext cx="0" cy="0"/>
          <a:chOff x="0" y="0"/>
          <a:chExt cx="0" cy="0"/>
        </a:xfrm>
      </p:grpSpPr>
      <p:sp>
        <p:nvSpPr>
          <p:cNvPr id="340" name="Google Shape;340;g3ebd73d45fb_0_22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1" name="Google Shape;341;g3ebd73d45fb_0_22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6" name="Shape 346"/>
        <p:cNvGrpSpPr/>
        <p:nvPr/>
      </p:nvGrpSpPr>
      <p:grpSpPr>
        <a:xfrm>
          <a:off x="0" y="0"/>
          <a:ext cx="0" cy="0"/>
          <a:chOff x="0" y="0"/>
          <a:chExt cx="0" cy="0"/>
        </a:xfrm>
      </p:grpSpPr>
      <p:sp>
        <p:nvSpPr>
          <p:cNvPr id="347" name="Google Shape;347;g3ebd73d45fb_0_22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8" name="Google Shape;348;g3ebd73d45fb_0_22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2" name="Shape 352"/>
        <p:cNvGrpSpPr/>
        <p:nvPr/>
      </p:nvGrpSpPr>
      <p:grpSpPr>
        <a:xfrm>
          <a:off x="0" y="0"/>
          <a:ext cx="0" cy="0"/>
          <a:chOff x="0" y="0"/>
          <a:chExt cx="0" cy="0"/>
        </a:xfrm>
      </p:grpSpPr>
      <p:sp>
        <p:nvSpPr>
          <p:cNvPr id="353" name="Google Shape;353;g3ebd73d45fb_0_22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4" name="Google Shape;354;g3ebd73d45fb_0_22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8" name="Shape 358"/>
        <p:cNvGrpSpPr/>
        <p:nvPr/>
      </p:nvGrpSpPr>
      <p:grpSpPr>
        <a:xfrm>
          <a:off x="0" y="0"/>
          <a:ext cx="0" cy="0"/>
          <a:chOff x="0" y="0"/>
          <a:chExt cx="0" cy="0"/>
        </a:xfrm>
      </p:grpSpPr>
      <p:sp>
        <p:nvSpPr>
          <p:cNvPr id="359" name="Google Shape;359;g3ebd73d45fb_0_22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0" name="Google Shape;360;g3ebd73d45fb_0_22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4" name="Shape 364"/>
        <p:cNvGrpSpPr/>
        <p:nvPr/>
      </p:nvGrpSpPr>
      <p:grpSpPr>
        <a:xfrm>
          <a:off x="0" y="0"/>
          <a:ext cx="0" cy="0"/>
          <a:chOff x="0" y="0"/>
          <a:chExt cx="0" cy="0"/>
        </a:xfrm>
      </p:grpSpPr>
      <p:sp>
        <p:nvSpPr>
          <p:cNvPr id="365" name="Google Shape;365;g3ebd73d45fb_0_22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6" name="Google Shape;366;g3ebd73d45fb_0_22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0" name="Shape 370"/>
        <p:cNvGrpSpPr/>
        <p:nvPr/>
      </p:nvGrpSpPr>
      <p:grpSpPr>
        <a:xfrm>
          <a:off x="0" y="0"/>
          <a:ext cx="0" cy="0"/>
          <a:chOff x="0" y="0"/>
          <a:chExt cx="0" cy="0"/>
        </a:xfrm>
      </p:grpSpPr>
      <p:sp>
        <p:nvSpPr>
          <p:cNvPr id="371" name="Google Shape;371;g3ebd73d45fb_0_22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2" name="Google Shape;372;g3ebd73d45fb_0_22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grpSp>
        <p:nvGrpSpPr>
          <p:cNvPr id="10" name="Google Shape;10;p2"/>
          <p:cNvGrpSpPr/>
          <p:nvPr/>
        </p:nvGrpSpPr>
        <p:grpSpPr>
          <a:xfrm>
            <a:off x="4350279" y="2855377"/>
            <a:ext cx="443589" cy="105632"/>
            <a:chOff x="4137525" y="2915950"/>
            <a:chExt cx="869100" cy="207000"/>
          </a:xfrm>
        </p:grpSpPr>
        <p:sp>
          <p:nvSpPr>
            <p:cNvPr id="11" name="Google Shape;11;p2"/>
            <p:cNvSpPr/>
            <p:nvPr/>
          </p:nvSpPr>
          <p:spPr>
            <a:xfrm>
              <a:off x="4468575" y="2915950"/>
              <a:ext cx="207000" cy="20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p:nvPr/>
          </p:nvSpPr>
          <p:spPr>
            <a:xfrm>
              <a:off x="4799625" y="2915950"/>
              <a:ext cx="207000" cy="20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a:off x="4137525" y="2915950"/>
              <a:ext cx="207000" cy="20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 name="Google Shape;14;p2"/>
          <p:cNvSpPr txBox="1"/>
          <p:nvPr>
            <p:ph type="ctrTitle"/>
          </p:nvPr>
        </p:nvSpPr>
        <p:spPr>
          <a:xfrm>
            <a:off x="671258" y="990800"/>
            <a:ext cx="7801500" cy="1730100"/>
          </a:xfrm>
          <a:prstGeom prst="rect">
            <a:avLst/>
          </a:prstGeom>
        </p:spPr>
        <p:txBody>
          <a:bodyPr anchorCtr="0" anchor="b" bIns="91425" lIns="91425" spcFirstLastPara="1" rIns="91425" wrap="square" tIns="91425">
            <a:norm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15" name="Google Shape;15;p2"/>
          <p:cNvSpPr txBox="1"/>
          <p:nvPr>
            <p:ph idx="1" type="subTitle"/>
          </p:nvPr>
        </p:nvSpPr>
        <p:spPr>
          <a:xfrm>
            <a:off x="671250" y="3174876"/>
            <a:ext cx="78015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16" name="Google Shape;16;p2"/>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t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7" name="Shape 17"/>
        <p:cNvGrpSpPr/>
        <p:nvPr/>
      </p:nvGrpSpPr>
      <p:grpSpPr>
        <a:xfrm>
          <a:off x="0" y="0"/>
          <a:ext cx="0" cy="0"/>
          <a:chOff x="0" y="0"/>
          <a:chExt cx="0" cy="0"/>
        </a:xfrm>
      </p:grpSpPr>
      <p:sp>
        <p:nvSpPr>
          <p:cNvPr id="18" name="Google Shape;18;p3"/>
          <p:cNvSpPr txBox="1"/>
          <p:nvPr>
            <p:ph type="title"/>
          </p:nvPr>
        </p:nvSpPr>
        <p:spPr>
          <a:xfrm>
            <a:off x="671250" y="2141250"/>
            <a:ext cx="7852200" cy="8610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9" name="Google Shape;19;p3"/>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t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0" name="Shape 20"/>
        <p:cNvGrpSpPr/>
        <p:nvPr/>
      </p:nvGrpSpPr>
      <p:grpSpPr>
        <a:xfrm>
          <a:off x="0" y="0"/>
          <a:ext cx="0" cy="0"/>
          <a:chOff x="0" y="0"/>
          <a:chExt cx="0" cy="0"/>
        </a:xfrm>
      </p:grpSpPr>
      <p:sp>
        <p:nvSpPr>
          <p:cNvPr id="21" name="Google Shape;21;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2" name="Google Shape;22;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3" name="Google Shape;23;p4"/>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t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4" name="Shape 24"/>
        <p:cNvGrpSpPr/>
        <p:nvPr/>
      </p:nvGrpSpPr>
      <p:grpSpPr>
        <a:xfrm>
          <a:off x="0" y="0"/>
          <a:ext cx="0" cy="0"/>
          <a:chOff x="0" y="0"/>
          <a:chExt cx="0" cy="0"/>
        </a:xfrm>
      </p:grpSpPr>
      <p:sp>
        <p:nvSpPr>
          <p:cNvPr id="25" name="Google Shape;25;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6" name="Google Shape;26;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7" name="Google Shape;27;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8" name="Google Shape;28;p5"/>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t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9" name="Shape 29"/>
        <p:cNvGrpSpPr/>
        <p:nvPr/>
      </p:nvGrpSpPr>
      <p:grpSpPr>
        <a:xfrm>
          <a:off x="0" y="0"/>
          <a:ext cx="0" cy="0"/>
          <a:chOff x="0" y="0"/>
          <a:chExt cx="0" cy="0"/>
        </a:xfrm>
      </p:grpSpPr>
      <p:sp>
        <p:nvSpPr>
          <p:cNvPr id="30" name="Google Shape;30;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1" name="Google Shape;31;p6"/>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t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2" name="Shape 32"/>
        <p:cNvGrpSpPr/>
        <p:nvPr/>
      </p:nvGrpSpPr>
      <p:grpSpPr>
        <a:xfrm>
          <a:off x="0" y="0"/>
          <a:ext cx="0" cy="0"/>
          <a:chOff x="0" y="0"/>
          <a:chExt cx="0" cy="0"/>
        </a:xfrm>
      </p:grpSpPr>
      <p:sp>
        <p:nvSpPr>
          <p:cNvPr id="33" name="Google Shape;33;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4" name="Google Shape;34;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5" name="Google Shape;35;p7"/>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t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lt2"/>
        </a:solidFill>
      </p:bgPr>
    </p:bg>
    <p:spTree>
      <p:nvGrpSpPr>
        <p:cNvPr id="36" name="Shape 36"/>
        <p:cNvGrpSpPr/>
        <p:nvPr/>
      </p:nvGrpSpPr>
      <p:grpSpPr>
        <a:xfrm>
          <a:off x="0" y="0"/>
          <a:ext cx="0" cy="0"/>
          <a:chOff x="0" y="0"/>
          <a:chExt cx="0" cy="0"/>
        </a:xfrm>
      </p:grpSpPr>
      <p:sp>
        <p:nvSpPr>
          <p:cNvPr id="37" name="Google Shape;37;p8"/>
          <p:cNvSpPr txBox="1"/>
          <p:nvPr>
            <p:ph type="title"/>
          </p:nvPr>
        </p:nvSpPr>
        <p:spPr>
          <a:xfrm>
            <a:off x="490250" y="526350"/>
            <a:ext cx="6227100" cy="40908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38" name="Google Shape;38;p8"/>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t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9" name="Shape 39"/>
        <p:cNvGrpSpPr/>
        <p:nvPr/>
      </p:nvGrpSpPr>
      <p:grpSpPr>
        <a:xfrm>
          <a:off x="0" y="0"/>
          <a:ext cx="0" cy="0"/>
          <a:chOff x="0" y="0"/>
          <a:chExt cx="0" cy="0"/>
        </a:xfrm>
      </p:grpSpPr>
      <p:sp>
        <p:nvSpPr>
          <p:cNvPr id="40" name="Google Shape;40;p9"/>
          <p:cNvSpPr/>
          <p:nvPr/>
        </p:nvSpPr>
        <p:spPr>
          <a:xfrm>
            <a:off x="4572000" y="0"/>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1" name="Google Shape;41;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42" name="Google Shape;42;p9"/>
          <p:cNvSpPr txBox="1"/>
          <p:nvPr>
            <p:ph type="title"/>
          </p:nvPr>
        </p:nvSpPr>
        <p:spPr>
          <a:xfrm>
            <a:off x="265500" y="1081400"/>
            <a:ext cx="4045200" cy="1710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3" name="Google Shape;43;p9"/>
          <p:cNvSpPr txBox="1"/>
          <p:nvPr>
            <p:ph idx="1" type="subTitle"/>
          </p:nvPr>
        </p:nvSpPr>
        <p:spPr>
          <a:xfrm>
            <a:off x="265500" y="2845201"/>
            <a:ext cx="4045200" cy="13455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Clr>
                <a:schemeClr val="dk1"/>
              </a:buClr>
              <a:buSzPts val="2100"/>
              <a:buNone/>
              <a:defRPr sz="2100">
                <a:solidFill>
                  <a:schemeClr val="dk1"/>
                </a:solidFill>
              </a:defRPr>
            </a:lvl1pPr>
            <a:lvl2pPr lvl="1" algn="ctr">
              <a:lnSpc>
                <a:spcPct val="100000"/>
              </a:lnSpc>
              <a:spcBef>
                <a:spcPts val="0"/>
              </a:spcBef>
              <a:spcAft>
                <a:spcPts val="0"/>
              </a:spcAft>
              <a:buClr>
                <a:schemeClr val="dk1"/>
              </a:buClr>
              <a:buSzPts val="2100"/>
              <a:buNone/>
              <a:defRPr sz="2100">
                <a:solidFill>
                  <a:schemeClr val="dk1"/>
                </a:solidFill>
              </a:defRPr>
            </a:lvl2pPr>
            <a:lvl3pPr lvl="2" algn="ctr">
              <a:lnSpc>
                <a:spcPct val="100000"/>
              </a:lnSpc>
              <a:spcBef>
                <a:spcPts val="0"/>
              </a:spcBef>
              <a:spcAft>
                <a:spcPts val="0"/>
              </a:spcAft>
              <a:buClr>
                <a:schemeClr val="dk1"/>
              </a:buClr>
              <a:buSzPts val="2100"/>
              <a:buNone/>
              <a:defRPr sz="2100">
                <a:solidFill>
                  <a:schemeClr val="dk1"/>
                </a:solidFill>
              </a:defRPr>
            </a:lvl3pPr>
            <a:lvl4pPr lvl="3" algn="ctr">
              <a:lnSpc>
                <a:spcPct val="100000"/>
              </a:lnSpc>
              <a:spcBef>
                <a:spcPts val="0"/>
              </a:spcBef>
              <a:spcAft>
                <a:spcPts val="0"/>
              </a:spcAft>
              <a:buClr>
                <a:schemeClr val="dk1"/>
              </a:buClr>
              <a:buSzPts val="2100"/>
              <a:buNone/>
              <a:defRPr sz="2100">
                <a:solidFill>
                  <a:schemeClr val="dk1"/>
                </a:solidFill>
              </a:defRPr>
            </a:lvl4pPr>
            <a:lvl5pPr lvl="4" algn="ctr">
              <a:lnSpc>
                <a:spcPct val="100000"/>
              </a:lnSpc>
              <a:spcBef>
                <a:spcPts val="0"/>
              </a:spcBef>
              <a:spcAft>
                <a:spcPts val="0"/>
              </a:spcAft>
              <a:buClr>
                <a:schemeClr val="dk1"/>
              </a:buClr>
              <a:buSzPts val="2100"/>
              <a:buNone/>
              <a:defRPr sz="2100">
                <a:solidFill>
                  <a:schemeClr val="dk1"/>
                </a:solidFill>
              </a:defRPr>
            </a:lvl5pPr>
            <a:lvl6pPr lvl="5" algn="ctr">
              <a:lnSpc>
                <a:spcPct val="100000"/>
              </a:lnSpc>
              <a:spcBef>
                <a:spcPts val="0"/>
              </a:spcBef>
              <a:spcAft>
                <a:spcPts val="0"/>
              </a:spcAft>
              <a:buClr>
                <a:schemeClr val="dk1"/>
              </a:buClr>
              <a:buSzPts val="2100"/>
              <a:buNone/>
              <a:defRPr sz="2100">
                <a:solidFill>
                  <a:schemeClr val="dk1"/>
                </a:solidFill>
              </a:defRPr>
            </a:lvl6pPr>
            <a:lvl7pPr lvl="6" algn="ctr">
              <a:lnSpc>
                <a:spcPct val="100000"/>
              </a:lnSpc>
              <a:spcBef>
                <a:spcPts val="0"/>
              </a:spcBef>
              <a:spcAft>
                <a:spcPts val="0"/>
              </a:spcAft>
              <a:buClr>
                <a:schemeClr val="dk1"/>
              </a:buClr>
              <a:buSzPts val="2100"/>
              <a:buNone/>
              <a:defRPr sz="2100">
                <a:solidFill>
                  <a:schemeClr val="dk1"/>
                </a:solidFill>
              </a:defRPr>
            </a:lvl7pPr>
            <a:lvl8pPr lvl="7" algn="ctr">
              <a:lnSpc>
                <a:spcPct val="100000"/>
              </a:lnSpc>
              <a:spcBef>
                <a:spcPts val="0"/>
              </a:spcBef>
              <a:spcAft>
                <a:spcPts val="0"/>
              </a:spcAft>
              <a:buClr>
                <a:schemeClr val="dk1"/>
              </a:buClr>
              <a:buSzPts val="2100"/>
              <a:buNone/>
              <a:defRPr sz="2100">
                <a:solidFill>
                  <a:schemeClr val="dk1"/>
                </a:solidFill>
              </a:defRPr>
            </a:lvl8pPr>
            <a:lvl9pPr lvl="8" algn="ctr">
              <a:lnSpc>
                <a:spcPct val="100000"/>
              </a:lnSpc>
              <a:spcBef>
                <a:spcPts val="0"/>
              </a:spcBef>
              <a:spcAft>
                <a:spcPts val="0"/>
              </a:spcAft>
              <a:buClr>
                <a:schemeClr val="dk1"/>
              </a:buClr>
              <a:buSzPts val="2100"/>
              <a:buNone/>
              <a:defRPr sz="2100">
                <a:solidFill>
                  <a:schemeClr val="dk1"/>
                </a:solidFill>
              </a:defRPr>
            </a:lvl9pPr>
          </a:lstStyle>
          <a:p/>
        </p:txBody>
      </p:sp>
      <p:sp>
        <p:nvSpPr>
          <p:cNvPr id="44" name="Google Shape;44;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0"/>
              </a:spcBef>
              <a:spcAft>
                <a:spcPts val="0"/>
              </a:spcAft>
              <a:buClr>
                <a:schemeClr val="lt1"/>
              </a:buClr>
              <a:buSzPts val="1400"/>
              <a:buChar char="○"/>
              <a:defRPr>
                <a:solidFill>
                  <a:schemeClr val="lt1"/>
                </a:solidFill>
              </a:defRPr>
            </a:lvl2pPr>
            <a:lvl3pPr indent="-317500" lvl="2" marL="1371600">
              <a:spcBef>
                <a:spcPts val="0"/>
              </a:spcBef>
              <a:spcAft>
                <a:spcPts val="0"/>
              </a:spcAft>
              <a:buClr>
                <a:schemeClr val="lt1"/>
              </a:buClr>
              <a:buSzPts val="1400"/>
              <a:buChar char="■"/>
              <a:defRPr>
                <a:solidFill>
                  <a:schemeClr val="lt1"/>
                </a:solidFill>
              </a:defRPr>
            </a:lvl3pPr>
            <a:lvl4pPr indent="-317500" lvl="3" marL="1828800">
              <a:spcBef>
                <a:spcPts val="0"/>
              </a:spcBef>
              <a:spcAft>
                <a:spcPts val="0"/>
              </a:spcAft>
              <a:buClr>
                <a:schemeClr val="lt1"/>
              </a:buClr>
              <a:buSzPts val="1400"/>
              <a:buChar char="●"/>
              <a:defRPr>
                <a:solidFill>
                  <a:schemeClr val="lt1"/>
                </a:solidFill>
              </a:defRPr>
            </a:lvl4pPr>
            <a:lvl5pPr indent="-317500" lvl="4" marL="2286000">
              <a:spcBef>
                <a:spcPts val="0"/>
              </a:spcBef>
              <a:spcAft>
                <a:spcPts val="0"/>
              </a:spcAft>
              <a:buClr>
                <a:schemeClr val="lt1"/>
              </a:buClr>
              <a:buSzPts val="1400"/>
              <a:buChar char="○"/>
              <a:defRPr>
                <a:solidFill>
                  <a:schemeClr val="lt1"/>
                </a:solidFill>
              </a:defRPr>
            </a:lvl5pPr>
            <a:lvl6pPr indent="-317500" lvl="5" marL="2743200">
              <a:spcBef>
                <a:spcPts val="0"/>
              </a:spcBef>
              <a:spcAft>
                <a:spcPts val="0"/>
              </a:spcAft>
              <a:buClr>
                <a:schemeClr val="lt1"/>
              </a:buClr>
              <a:buSzPts val="1400"/>
              <a:buChar char="■"/>
              <a:defRPr>
                <a:solidFill>
                  <a:schemeClr val="lt1"/>
                </a:solidFill>
              </a:defRPr>
            </a:lvl6pPr>
            <a:lvl7pPr indent="-317500" lvl="6" marL="3200400">
              <a:spcBef>
                <a:spcPts val="0"/>
              </a:spcBef>
              <a:spcAft>
                <a:spcPts val="0"/>
              </a:spcAft>
              <a:buClr>
                <a:schemeClr val="lt1"/>
              </a:buClr>
              <a:buSzPts val="1400"/>
              <a:buChar char="●"/>
              <a:defRPr>
                <a:solidFill>
                  <a:schemeClr val="lt1"/>
                </a:solidFill>
              </a:defRPr>
            </a:lvl7pPr>
            <a:lvl8pPr indent="-317500" lvl="7" marL="3657600">
              <a:spcBef>
                <a:spcPts val="0"/>
              </a:spcBef>
              <a:spcAft>
                <a:spcPts val="0"/>
              </a:spcAft>
              <a:buClr>
                <a:schemeClr val="lt1"/>
              </a:buClr>
              <a:buSzPts val="1400"/>
              <a:buChar char="○"/>
              <a:defRPr>
                <a:solidFill>
                  <a:schemeClr val="lt1"/>
                </a:solidFill>
              </a:defRPr>
            </a:lvl8pPr>
            <a:lvl9pPr indent="-317500" lvl="8" marL="4114800">
              <a:spcBef>
                <a:spcPts val="0"/>
              </a:spcBef>
              <a:spcAft>
                <a:spcPts val="0"/>
              </a:spcAft>
              <a:buClr>
                <a:schemeClr val="lt1"/>
              </a:buClr>
              <a:buSzPts val="1400"/>
              <a:buChar char="■"/>
              <a:defRPr>
                <a:solidFill>
                  <a:schemeClr val="lt1"/>
                </a:solidFill>
              </a:defRPr>
            </a:lvl9pPr>
          </a:lstStyle>
          <a:p/>
        </p:txBody>
      </p:sp>
      <p:sp>
        <p:nvSpPr>
          <p:cNvPr id="45" name="Google Shape;45;p9"/>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t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6" name="Shape 46"/>
        <p:cNvGrpSpPr/>
        <p:nvPr/>
      </p:nvGrpSpPr>
      <p:grpSpPr>
        <a:xfrm>
          <a:off x="0" y="0"/>
          <a:ext cx="0" cy="0"/>
          <a:chOff x="0" y="0"/>
          <a:chExt cx="0" cy="0"/>
        </a:xfrm>
      </p:grpSpPr>
      <p:sp>
        <p:nvSpPr>
          <p:cNvPr id="47" name="Google Shape;47;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Clr>
                <a:schemeClr val="dk1"/>
              </a:buClr>
              <a:buSzPts val="2100"/>
              <a:buFont typeface="Oswald"/>
              <a:buNone/>
              <a:defRPr sz="2100">
                <a:solidFill>
                  <a:schemeClr val="dk1"/>
                </a:solidFill>
                <a:latin typeface="Oswald"/>
                <a:ea typeface="Oswald"/>
                <a:cs typeface="Oswald"/>
                <a:sym typeface="Oswald"/>
              </a:defRPr>
            </a:lvl1pPr>
          </a:lstStyle>
          <a:p/>
        </p:txBody>
      </p:sp>
      <p:sp>
        <p:nvSpPr>
          <p:cNvPr id="48" name="Google Shape;48;p10"/>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t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9" name="Shape 49"/>
        <p:cNvGrpSpPr/>
        <p:nvPr/>
      </p:nvGrpSpPr>
      <p:grpSpPr>
        <a:xfrm>
          <a:off x="0" y="0"/>
          <a:ext cx="0" cy="0"/>
          <a:chOff x="0" y="0"/>
          <a:chExt cx="0" cy="0"/>
        </a:xfrm>
      </p:grpSpPr>
      <p:sp>
        <p:nvSpPr>
          <p:cNvPr id="50" name="Google Shape;50;p11"/>
          <p:cNvSpPr txBox="1"/>
          <p:nvPr>
            <p:ph hasCustomPrompt="1" type="title"/>
          </p:nvPr>
        </p:nvSpPr>
        <p:spPr>
          <a:xfrm>
            <a:off x="311700" y="1255275"/>
            <a:ext cx="8520600" cy="18906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51" name="Google Shape;51;p11"/>
          <p:cNvSpPr txBox="1"/>
          <p:nvPr>
            <p:ph idx="1" type="body"/>
          </p:nvPr>
        </p:nvSpPr>
        <p:spPr>
          <a:xfrm>
            <a:off x="311700" y="32284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52" name="Google Shape;52;p11"/>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t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3" name="Shape 53"/>
        <p:cNvGrpSpPr/>
        <p:nvPr/>
      </p:nvGrpSpPr>
      <p:grpSpPr>
        <a:xfrm>
          <a:off x="0" y="0"/>
          <a:ext cx="0" cy="0"/>
          <a:chOff x="0" y="0"/>
          <a:chExt cx="0" cy="0"/>
        </a:xfrm>
      </p:grpSpPr>
      <p:sp>
        <p:nvSpPr>
          <p:cNvPr id="54" name="Google Shape;54;p12"/>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t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late">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1pPr>
            <a:lvl2pPr lvl="1">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2pPr>
            <a:lvl3pPr lvl="2">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3pPr>
            <a:lvl4pPr lvl="3">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4pPr>
            <a:lvl5pPr lvl="4">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5pPr>
            <a:lvl6pPr lvl="5">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6pPr>
            <a:lvl7pPr lvl="6">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7pPr>
            <a:lvl8pPr lvl="7">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8pPr>
            <a:lvl9pPr lvl="8">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accent3"/>
              </a:buClr>
              <a:buSzPts val="1800"/>
              <a:buFont typeface="Average"/>
              <a:buChar char="●"/>
              <a:defRPr sz="1800">
                <a:solidFill>
                  <a:schemeClr val="accent3"/>
                </a:solidFill>
                <a:latin typeface="Average"/>
                <a:ea typeface="Average"/>
                <a:cs typeface="Average"/>
                <a:sym typeface="Average"/>
              </a:defRPr>
            </a:lvl1pPr>
            <a:lvl2pPr indent="-317500" lvl="1" marL="9144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2pPr>
            <a:lvl3pPr indent="-317500" lvl="2" marL="13716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3pPr>
            <a:lvl4pPr indent="-317500" lvl="3" marL="18288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4pPr>
            <a:lvl5pPr indent="-317500" lvl="4" marL="22860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5pPr>
            <a:lvl6pPr indent="-317500" lvl="5" marL="27432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6pPr>
            <a:lvl7pPr indent="-317500" lvl="6" marL="32004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7pPr>
            <a:lvl8pPr indent="-317500" lvl="7" marL="36576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8pPr>
            <a:lvl9pPr indent="-317500" lvl="8" marL="41148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9pPr>
          </a:lstStyle>
          <a:p/>
        </p:txBody>
      </p:sp>
      <p:sp>
        <p:nvSpPr>
          <p:cNvPr id="8" name="Google Shape;8;p1"/>
          <p:cNvSpPr txBox="1"/>
          <p:nvPr>
            <p:ph idx="12" type="sldNum"/>
          </p:nvPr>
        </p:nvSpPr>
        <p:spPr>
          <a:xfrm>
            <a:off x="8490250" y="4681009"/>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accent3"/>
                </a:solidFill>
                <a:latin typeface="Average"/>
                <a:ea typeface="Average"/>
                <a:cs typeface="Average"/>
                <a:sym typeface="Average"/>
              </a:defRPr>
            </a:lvl1pPr>
            <a:lvl2pPr lvl="1" algn="r">
              <a:buNone/>
              <a:defRPr sz="1000">
                <a:solidFill>
                  <a:schemeClr val="accent3"/>
                </a:solidFill>
                <a:latin typeface="Average"/>
                <a:ea typeface="Average"/>
                <a:cs typeface="Average"/>
                <a:sym typeface="Average"/>
              </a:defRPr>
            </a:lvl2pPr>
            <a:lvl3pPr lvl="2" algn="r">
              <a:buNone/>
              <a:defRPr sz="1000">
                <a:solidFill>
                  <a:schemeClr val="accent3"/>
                </a:solidFill>
                <a:latin typeface="Average"/>
                <a:ea typeface="Average"/>
                <a:cs typeface="Average"/>
                <a:sym typeface="Average"/>
              </a:defRPr>
            </a:lvl3pPr>
            <a:lvl4pPr lvl="3" algn="r">
              <a:buNone/>
              <a:defRPr sz="1000">
                <a:solidFill>
                  <a:schemeClr val="accent3"/>
                </a:solidFill>
                <a:latin typeface="Average"/>
                <a:ea typeface="Average"/>
                <a:cs typeface="Average"/>
                <a:sym typeface="Average"/>
              </a:defRPr>
            </a:lvl4pPr>
            <a:lvl5pPr lvl="4" algn="r">
              <a:buNone/>
              <a:defRPr sz="1000">
                <a:solidFill>
                  <a:schemeClr val="accent3"/>
                </a:solidFill>
                <a:latin typeface="Average"/>
                <a:ea typeface="Average"/>
                <a:cs typeface="Average"/>
                <a:sym typeface="Average"/>
              </a:defRPr>
            </a:lvl5pPr>
            <a:lvl6pPr lvl="5" algn="r">
              <a:buNone/>
              <a:defRPr sz="1000">
                <a:solidFill>
                  <a:schemeClr val="accent3"/>
                </a:solidFill>
                <a:latin typeface="Average"/>
                <a:ea typeface="Average"/>
                <a:cs typeface="Average"/>
                <a:sym typeface="Average"/>
              </a:defRPr>
            </a:lvl6pPr>
            <a:lvl7pPr lvl="6" algn="r">
              <a:buNone/>
              <a:defRPr sz="1000">
                <a:solidFill>
                  <a:schemeClr val="accent3"/>
                </a:solidFill>
                <a:latin typeface="Average"/>
                <a:ea typeface="Average"/>
                <a:cs typeface="Average"/>
                <a:sym typeface="Average"/>
              </a:defRPr>
            </a:lvl7pPr>
            <a:lvl8pPr lvl="7" algn="r">
              <a:buNone/>
              <a:defRPr sz="1000">
                <a:solidFill>
                  <a:schemeClr val="accent3"/>
                </a:solidFill>
                <a:latin typeface="Average"/>
                <a:ea typeface="Average"/>
                <a:cs typeface="Average"/>
                <a:sym typeface="Average"/>
              </a:defRPr>
            </a:lvl8pPr>
            <a:lvl9pPr lvl="8" algn="r">
              <a:buNone/>
              <a:defRPr sz="1000">
                <a:solidFill>
                  <a:schemeClr val="accent3"/>
                </a:solidFill>
                <a:latin typeface="Average"/>
                <a:ea typeface="Average"/>
                <a:cs typeface="Average"/>
                <a:sym typeface="Average"/>
              </a:defRPr>
            </a:lvl9pPr>
          </a:lstStyle>
          <a:p>
            <a:pPr indent="0" lvl="0" marL="0" rtl="0" algn="r">
              <a:spcBef>
                <a:spcPts val="0"/>
              </a:spcBef>
              <a:spcAft>
                <a:spcPts val="0"/>
              </a:spcAft>
              <a:buNone/>
            </a:pPr>
            <a:fld id="{00000000-1234-1234-1234-123412341234}" type="slidenum">
              <a:rPr lang="tr"/>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8.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2.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image" Target="../media/image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image" Target="../media/image10.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 Id="rId3" Type="http://schemas.openxmlformats.org/officeDocument/2006/relationships/image" Target="../media/image9.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 Id="rId3" Type="http://schemas.openxmlformats.org/officeDocument/2006/relationships/image" Target="../media/image5.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 Id="rId3" Type="http://schemas.openxmlformats.org/officeDocument/2006/relationships/image" Target="../media/image6.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 Id="rId3" Type="http://schemas.openxmlformats.org/officeDocument/2006/relationships/image" Target="../media/image11.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 Id="rId3" Type="http://schemas.openxmlformats.org/officeDocument/2006/relationships/image" Target="../media/image3.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 Id="rId3" Type="http://schemas.openxmlformats.org/officeDocument/2006/relationships/image" Target="../media/image7.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9.xml"/><Relationship Id="rId3" Type="http://schemas.openxmlformats.org/officeDocument/2006/relationships/image" Target="../media/image4.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 name="Shape 58"/>
        <p:cNvGrpSpPr/>
        <p:nvPr/>
      </p:nvGrpSpPr>
      <p:grpSpPr>
        <a:xfrm>
          <a:off x="0" y="0"/>
          <a:ext cx="0" cy="0"/>
          <a:chOff x="0" y="0"/>
          <a:chExt cx="0" cy="0"/>
        </a:xfrm>
      </p:grpSpPr>
      <p:sp>
        <p:nvSpPr>
          <p:cNvPr id="59" name="Google Shape;59;p13"/>
          <p:cNvSpPr txBox="1"/>
          <p:nvPr>
            <p:ph type="ctrTitle"/>
          </p:nvPr>
        </p:nvSpPr>
        <p:spPr>
          <a:xfrm>
            <a:off x="671250" y="926650"/>
            <a:ext cx="7801500" cy="32709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rPr b="1" lang="tr" sz="5200">
                <a:latin typeface="Arial"/>
                <a:ea typeface="Arial"/>
                <a:cs typeface="Arial"/>
                <a:sym typeface="Arial"/>
              </a:rPr>
              <a:t>NURAY KAYA İMAM HATİP                          ORTAOKULU              </a:t>
            </a:r>
            <a:endParaRPr b="1" sz="5200">
              <a:latin typeface="Arial"/>
              <a:ea typeface="Arial"/>
              <a:cs typeface="Arial"/>
              <a:sym typeface="Arial"/>
            </a:endParaRPr>
          </a:p>
          <a:p>
            <a:pPr indent="0" lvl="0" marL="0" rtl="0" algn="ctr">
              <a:spcBef>
                <a:spcPts val="0"/>
              </a:spcBef>
              <a:spcAft>
                <a:spcPts val="0"/>
              </a:spcAft>
              <a:buNone/>
            </a:pPr>
            <a:r>
              <a:rPr b="1" lang="tr" sz="5200">
                <a:latin typeface="Arial"/>
                <a:ea typeface="Arial"/>
                <a:cs typeface="Arial"/>
                <a:sym typeface="Arial"/>
              </a:rPr>
              <a:t>TÜRKÇE 2 </a:t>
            </a:r>
            <a:endParaRPr b="1" sz="5200">
              <a:latin typeface="Arial"/>
              <a:ea typeface="Arial"/>
              <a:cs typeface="Arial"/>
              <a:sym typeface="Arial"/>
            </a:endParaRPr>
          </a:p>
          <a:p>
            <a:pPr indent="0" lvl="0" marL="0" rtl="0" algn="ctr">
              <a:spcBef>
                <a:spcPts val="0"/>
              </a:spcBef>
              <a:spcAft>
                <a:spcPts val="0"/>
              </a:spcAft>
              <a:buNone/>
            </a:pPr>
            <a:r>
              <a:rPr b="1" lang="tr" sz="5200">
                <a:latin typeface="Arial"/>
                <a:ea typeface="Arial"/>
                <a:cs typeface="Arial"/>
                <a:sym typeface="Arial"/>
              </a:rPr>
              <a:t>BİLGİ YARIŞMASI</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 name="Shape 63"/>
        <p:cNvGrpSpPr/>
        <p:nvPr/>
      </p:nvGrpSpPr>
      <p:grpSpPr>
        <a:xfrm>
          <a:off x="0" y="0"/>
          <a:ext cx="0" cy="0"/>
          <a:chOff x="0" y="0"/>
          <a:chExt cx="0" cy="0"/>
        </a:xfrm>
      </p:grpSpPr>
      <p:sp>
        <p:nvSpPr>
          <p:cNvPr id="64" name="Google Shape;64;p1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400050" lvl="0" marL="457200" rtl="0" algn="l">
              <a:spcBef>
                <a:spcPts val="0"/>
              </a:spcBef>
              <a:spcAft>
                <a:spcPts val="0"/>
              </a:spcAft>
              <a:buSzPct val="100000"/>
              <a:buAutoNum type="arabicPeriod"/>
            </a:pPr>
            <a:r>
              <a:rPr lang="tr"/>
              <a:t>Soru</a:t>
            </a:r>
            <a:endParaRPr/>
          </a:p>
        </p:txBody>
      </p:sp>
      <p:sp>
        <p:nvSpPr>
          <p:cNvPr id="65" name="Google Shape;65;p1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tr" sz="3500"/>
              <a:t>Sabahtan uğradım bir fidana. Dedim : "Mahmur musun?" Dedi : "Yok yok."      cümlesinde hangi söz sanatına yer verilmiştir?</a:t>
            </a:r>
            <a:endParaRPr sz="35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 name="Shape 69"/>
        <p:cNvGrpSpPr/>
        <p:nvPr/>
      </p:nvGrpSpPr>
      <p:grpSpPr>
        <a:xfrm>
          <a:off x="0" y="0"/>
          <a:ext cx="0" cy="0"/>
          <a:chOff x="0" y="0"/>
          <a:chExt cx="0" cy="0"/>
        </a:xfrm>
      </p:grpSpPr>
      <p:sp>
        <p:nvSpPr>
          <p:cNvPr id="70" name="Google Shape;70;p1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tr"/>
              <a:t>CEVAP</a:t>
            </a:r>
            <a:endParaRPr/>
          </a:p>
        </p:txBody>
      </p:sp>
      <p:sp>
        <p:nvSpPr>
          <p:cNvPr id="71" name="Google Shape;71;p15"/>
          <p:cNvSpPr txBox="1"/>
          <p:nvPr>
            <p:ph idx="1" type="body"/>
          </p:nvPr>
        </p:nvSpPr>
        <p:spPr>
          <a:xfrm>
            <a:off x="311700" y="1922450"/>
            <a:ext cx="8520600" cy="26463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tr" sz="3300"/>
              <a:t>                       </a:t>
            </a:r>
            <a:r>
              <a:rPr lang="tr" sz="3300"/>
              <a:t>KONUŞTURMA</a:t>
            </a:r>
            <a:endParaRPr sz="33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 name="Shape 75"/>
        <p:cNvGrpSpPr/>
        <p:nvPr/>
      </p:nvGrpSpPr>
      <p:grpSpPr>
        <a:xfrm>
          <a:off x="0" y="0"/>
          <a:ext cx="0" cy="0"/>
          <a:chOff x="0" y="0"/>
          <a:chExt cx="0" cy="0"/>
        </a:xfrm>
      </p:grpSpPr>
      <p:sp>
        <p:nvSpPr>
          <p:cNvPr id="76" name="Google Shape;76;p1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tr"/>
              <a:t>2. Soru</a:t>
            </a:r>
            <a:endParaRPr/>
          </a:p>
        </p:txBody>
      </p:sp>
      <p:sp>
        <p:nvSpPr>
          <p:cNvPr id="77" name="Google Shape;77;p1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tr" sz="3200">
                <a:solidFill>
                  <a:srgbClr val="000000"/>
                </a:solidFill>
                <a:latin typeface="Arial"/>
                <a:ea typeface="Arial"/>
                <a:cs typeface="Arial"/>
                <a:sym typeface="Arial"/>
              </a:rPr>
              <a:t> </a:t>
            </a:r>
            <a:r>
              <a:rPr lang="tr" sz="3100">
                <a:solidFill>
                  <a:srgbClr val="000000"/>
                </a:solidFill>
                <a:latin typeface="Arial"/>
                <a:ea typeface="Arial"/>
                <a:cs typeface="Arial"/>
                <a:sym typeface="Arial"/>
              </a:rPr>
              <a:t> </a:t>
            </a:r>
            <a:r>
              <a:rPr lang="tr" sz="3100">
                <a:solidFill>
                  <a:schemeClr val="dk1"/>
                </a:solidFill>
                <a:latin typeface="Arial"/>
                <a:ea typeface="Arial"/>
                <a:cs typeface="Arial"/>
                <a:sym typeface="Arial"/>
              </a:rPr>
              <a:t>Günlük hayatta başımıza gelen bazı olayları ya da hislerimizi etkili kılmak için normalden çok daha büyük veya küçükmüş gibi anlatırız. Bu söz sanatına ne denir?</a:t>
            </a:r>
            <a:endParaRPr sz="3800">
              <a:solidFill>
                <a:schemeClr val="dk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 name="Shape 81"/>
        <p:cNvGrpSpPr/>
        <p:nvPr/>
      </p:nvGrpSpPr>
      <p:grpSpPr>
        <a:xfrm>
          <a:off x="0" y="0"/>
          <a:ext cx="0" cy="0"/>
          <a:chOff x="0" y="0"/>
          <a:chExt cx="0" cy="0"/>
        </a:xfrm>
      </p:grpSpPr>
      <p:sp>
        <p:nvSpPr>
          <p:cNvPr id="82" name="Google Shape;82;p1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tr"/>
              <a:t>CEVAP</a:t>
            </a:r>
            <a:endParaRPr/>
          </a:p>
        </p:txBody>
      </p:sp>
      <p:sp>
        <p:nvSpPr>
          <p:cNvPr id="83" name="Google Shape;83;p17"/>
          <p:cNvSpPr txBox="1"/>
          <p:nvPr>
            <p:ph idx="1" type="body"/>
          </p:nvPr>
        </p:nvSpPr>
        <p:spPr>
          <a:xfrm>
            <a:off x="311700" y="1823875"/>
            <a:ext cx="8520600" cy="27450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tr" sz="4800">
                <a:solidFill>
                  <a:schemeClr val="dk1"/>
                </a:solidFill>
                <a:latin typeface="Arial"/>
                <a:ea typeface="Arial"/>
                <a:cs typeface="Arial"/>
                <a:sym typeface="Arial"/>
              </a:rPr>
              <a:t>Abartma (mübalağa)</a:t>
            </a:r>
            <a:r>
              <a:rPr lang="tr" sz="4700">
                <a:solidFill>
                  <a:schemeClr val="dk1"/>
                </a:solidFill>
                <a:latin typeface="Arial"/>
                <a:ea typeface="Arial"/>
                <a:cs typeface="Arial"/>
                <a:sym typeface="Arial"/>
              </a:rPr>
              <a:t> sanat </a:t>
            </a:r>
            <a:endParaRPr sz="5400">
              <a:solidFill>
                <a:schemeClr val="dk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sp>
        <p:nvSpPr>
          <p:cNvPr id="88" name="Google Shape;88;p1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tr"/>
              <a:t>3. SORU</a:t>
            </a:r>
            <a:endParaRPr/>
          </a:p>
        </p:txBody>
      </p:sp>
      <p:sp>
        <p:nvSpPr>
          <p:cNvPr id="89" name="Google Shape;89;p1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tr" sz="3500">
                <a:solidFill>
                  <a:schemeClr val="dk1"/>
                </a:solidFill>
              </a:rPr>
              <a:t>Bir kimsenin kendi hayatını, yaşadığı devrede şahidi olduğu ya da duyduğu olayları edebî değer taşıyan bir dille anlattığı yazı türü nedir?</a:t>
            </a:r>
            <a:endParaRPr sz="3500">
              <a:solidFill>
                <a:schemeClr val="dk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sp>
        <p:nvSpPr>
          <p:cNvPr id="94" name="Google Shape;94;p1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tr"/>
              <a:t>CEVAP</a:t>
            </a:r>
            <a:endParaRPr/>
          </a:p>
        </p:txBody>
      </p:sp>
      <p:sp>
        <p:nvSpPr>
          <p:cNvPr id="95" name="Google Shape;95;p19"/>
          <p:cNvSpPr txBox="1"/>
          <p:nvPr>
            <p:ph idx="1" type="body"/>
          </p:nvPr>
        </p:nvSpPr>
        <p:spPr>
          <a:xfrm>
            <a:off x="311700" y="1928850"/>
            <a:ext cx="8520600" cy="10533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tr" sz="4300">
                <a:solidFill>
                  <a:schemeClr val="dk1"/>
                </a:solidFill>
              </a:rPr>
              <a:t>Anı ( hatıra)</a:t>
            </a:r>
            <a:endParaRPr sz="4300">
              <a:solidFill>
                <a:schemeClr val="dk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p2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tr"/>
              <a:t>4. SORU</a:t>
            </a:r>
            <a:endParaRPr/>
          </a:p>
        </p:txBody>
      </p:sp>
      <p:sp>
        <p:nvSpPr>
          <p:cNvPr id="101" name="Google Shape;101;p2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tr" sz="3000">
                <a:solidFill>
                  <a:schemeClr val="dk1"/>
                </a:solidFill>
                <a:latin typeface="Arial"/>
                <a:ea typeface="Arial"/>
                <a:cs typeface="Arial"/>
                <a:sym typeface="Arial"/>
              </a:rPr>
              <a:t>Yazarın herhangi bir konu hakkında kesin hükümlere varmadan, kendi kişisel görüş ve düşüncelerini samimi bir üslupla, kanıtlama amacı gütmeden kaleme aldığı kısa yazılara ne denir.</a:t>
            </a:r>
            <a:r>
              <a:rPr lang="tr" sz="2900">
                <a:solidFill>
                  <a:schemeClr val="dk1"/>
                </a:solidFill>
                <a:latin typeface="Arial"/>
                <a:ea typeface="Arial"/>
                <a:cs typeface="Arial"/>
                <a:sym typeface="Arial"/>
              </a:rPr>
              <a:t> </a:t>
            </a:r>
            <a:endParaRPr sz="3600">
              <a:solidFill>
                <a:schemeClr val="dk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sp>
        <p:nvSpPr>
          <p:cNvPr id="106" name="Google Shape;106;p2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tr"/>
              <a:t>cevap</a:t>
            </a:r>
            <a:endParaRPr/>
          </a:p>
        </p:txBody>
      </p:sp>
      <p:sp>
        <p:nvSpPr>
          <p:cNvPr id="107" name="Google Shape;107;p21"/>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1200"/>
              </a:spcAft>
              <a:buNone/>
            </a:pPr>
            <a:r>
              <a:rPr lang="tr" sz="3100"/>
              <a:t>                                 DENEME</a:t>
            </a:r>
            <a:endParaRPr sz="31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p2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tr"/>
              <a:t>5. SORU</a:t>
            </a:r>
            <a:endParaRPr/>
          </a:p>
        </p:txBody>
      </p:sp>
      <p:sp>
        <p:nvSpPr>
          <p:cNvPr id="113" name="Google Shape;113;p22"/>
          <p:cNvSpPr txBox="1"/>
          <p:nvPr>
            <p:ph idx="1" type="body"/>
          </p:nvPr>
        </p:nvSpPr>
        <p:spPr>
          <a:xfrm>
            <a:off x="311700" y="1152475"/>
            <a:ext cx="8520600" cy="3416400"/>
          </a:xfrm>
          <a:prstGeom prst="rect">
            <a:avLst/>
          </a:prstGeom>
        </p:spPr>
        <p:txBody>
          <a:bodyPr anchorCtr="0" anchor="t" bIns="91425" lIns="91425" spcFirstLastPara="1" rIns="91425" wrap="square" tIns="91425">
            <a:normAutofit lnSpcReduction="20000"/>
          </a:bodyPr>
          <a:lstStyle/>
          <a:p>
            <a:pPr indent="0" lvl="0" marL="0" rtl="0" algn="l">
              <a:lnSpc>
                <a:spcPct val="90000"/>
              </a:lnSpc>
              <a:spcBef>
                <a:spcPts val="800"/>
              </a:spcBef>
              <a:spcAft>
                <a:spcPts val="0"/>
              </a:spcAft>
              <a:buNone/>
            </a:pPr>
            <a:r>
              <a:rPr b="1" lang="tr" sz="3200">
                <a:solidFill>
                  <a:schemeClr val="dk1"/>
                </a:solidFill>
                <a:latin typeface="Arial"/>
                <a:ea typeface="Arial"/>
                <a:cs typeface="Arial"/>
                <a:sym typeface="Arial"/>
              </a:rPr>
              <a:t>Mutluluk, aslında herkesin çok yakınında. İsteyen herkes, her an mutlu olabilir. Fizolof Sokrates: “Bir kitap, bir çiçek, bir kuş… ne büyük saadet!” derken bunu anlatmıyor mu?</a:t>
            </a:r>
            <a:endParaRPr b="1" sz="3200">
              <a:solidFill>
                <a:schemeClr val="dk1"/>
              </a:solidFill>
              <a:latin typeface="Arial"/>
              <a:ea typeface="Arial"/>
              <a:cs typeface="Arial"/>
              <a:sym typeface="Arial"/>
            </a:endParaRPr>
          </a:p>
          <a:p>
            <a:pPr indent="0" lvl="0" marL="0" rtl="0" algn="l">
              <a:lnSpc>
                <a:spcPct val="90000"/>
              </a:lnSpc>
              <a:spcBef>
                <a:spcPts val="800"/>
              </a:spcBef>
              <a:spcAft>
                <a:spcPts val="0"/>
              </a:spcAft>
              <a:buNone/>
            </a:pPr>
            <a:r>
              <a:rPr b="1" lang="tr" sz="3200">
                <a:solidFill>
                  <a:srgbClr val="FF0000"/>
                </a:solidFill>
                <a:latin typeface="Arial"/>
                <a:ea typeface="Arial"/>
                <a:cs typeface="Arial"/>
                <a:sym typeface="Arial"/>
              </a:rPr>
              <a:t>Parçada düşünceyi geliştirme yollarından hangisine başvurulmuştur?</a:t>
            </a:r>
            <a:endParaRPr b="1" sz="3200">
              <a:solidFill>
                <a:srgbClr val="FF0000"/>
              </a:solidFill>
              <a:latin typeface="Arial"/>
              <a:ea typeface="Arial"/>
              <a:cs typeface="Arial"/>
              <a:sym typeface="Arial"/>
            </a:endParaRPr>
          </a:p>
          <a:p>
            <a:pPr indent="0" lvl="0" marL="0" rtl="0" algn="l">
              <a:spcBef>
                <a:spcPts val="0"/>
              </a:spcBef>
              <a:spcAft>
                <a:spcPts val="1200"/>
              </a:spcAft>
              <a:buNone/>
            </a:pPr>
            <a:r>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sp>
        <p:nvSpPr>
          <p:cNvPr id="118" name="Google Shape;118;p2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tr"/>
              <a:t>CEVAP</a:t>
            </a:r>
            <a:endParaRPr/>
          </a:p>
        </p:txBody>
      </p:sp>
      <p:sp>
        <p:nvSpPr>
          <p:cNvPr id="119" name="Google Shape;119;p23"/>
          <p:cNvSpPr txBox="1"/>
          <p:nvPr>
            <p:ph idx="1" type="body"/>
          </p:nvPr>
        </p:nvSpPr>
        <p:spPr>
          <a:xfrm>
            <a:off x="653150" y="1984075"/>
            <a:ext cx="8179200" cy="25848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tr" sz="5400">
                <a:solidFill>
                  <a:schemeClr val="dk1"/>
                </a:solidFill>
                <a:latin typeface="Arial"/>
                <a:ea typeface="Arial"/>
                <a:cs typeface="Arial"/>
                <a:sym typeface="Arial"/>
              </a:rPr>
              <a:t>Tanık gösterme</a:t>
            </a:r>
            <a:endParaRPr sz="5400">
              <a:solidFill>
                <a:schemeClr val="dk1"/>
              </a:solidFill>
              <a:latin typeface="Arial"/>
              <a:ea typeface="Arial"/>
              <a:cs typeface="Arial"/>
              <a:sym typeface="Arial"/>
            </a:endParaRPr>
          </a:p>
          <a:p>
            <a:pPr indent="0" lvl="0" marL="0" rtl="0" algn="l">
              <a:spcBef>
                <a:spcPts val="0"/>
              </a:spcBef>
              <a:spcAft>
                <a:spcPts val="1200"/>
              </a:spcAft>
              <a:buNone/>
            </a:pPr>
            <a:r>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2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tr"/>
              <a:t>6. Soru</a:t>
            </a:r>
            <a:endParaRPr/>
          </a:p>
        </p:txBody>
      </p:sp>
      <p:sp>
        <p:nvSpPr>
          <p:cNvPr id="125" name="Google Shape;125;p2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tr" sz="2500"/>
              <a:t>"Küçük odanın köşesinde eski, gıcırdayan ahşap bir masa duruyordu. Masanın üzerinde sararmış yaprakları etrafa saçılmış kalın bir kitap vardı. Tozlu pencereden sızan solgun gün ışığı, odanın içindeki gri koltuğu hafifçe aydınlatıyordu." </a:t>
            </a:r>
            <a:endParaRPr sz="2500"/>
          </a:p>
          <a:p>
            <a:pPr indent="0" lvl="0" marL="0" rtl="0" algn="l">
              <a:spcBef>
                <a:spcPts val="1200"/>
              </a:spcBef>
              <a:spcAft>
                <a:spcPts val="1200"/>
              </a:spcAft>
              <a:buNone/>
            </a:pPr>
            <a:r>
              <a:rPr lang="tr" sz="2500"/>
              <a:t>Bu paragrafın  anlatım biçimi nedir? </a:t>
            </a:r>
            <a:endParaRPr sz="250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2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tr"/>
              <a:t>Cevap</a:t>
            </a:r>
            <a:endParaRPr/>
          </a:p>
        </p:txBody>
      </p:sp>
      <p:sp>
        <p:nvSpPr>
          <p:cNvPr id="131" name="Google Shape;131;p2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1200"/>
              </a:spcAft>
              <a:buNone/>
            </a:pPr>
            <a:r>
              <a:rPr lang="tr" sz="4200"/>
              <a:t>Betimleme</a:t>
            </a:r>
            <a:endParaRPr sz="420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2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tr"/>
              <a:t>7. Soru</a:t>
            </a:r>
            <a:endParaRPr/>
          </a:p>
        </p:txBody>
      </p:sp>
      <p:sp>
        <p:nvSpPr>
          <p:cNvPr id="137" name="Google Shape;137;p2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lnSpcReduction="20000"/>
          </a:bodyPr>
          <a:lstStyle/>
          <a:p>
            <a:pPr indent="0" lvl="0" marL="0" rtl="0" algn="l">
              <a:spcBef>
                <a:spcPts val="0"/>
              </a:spcBef>
              <a:spcAft>
                <a:spcPts val="0"/>
              </a:spcAft>
              <a:buNone/>
            </a:pPr>
            <a:r>
              <a:rPr lang="tr" sz="2800"/>
              <a:t>"Güneş sistemi, merkezdeki Güneş ile onun etrafında dönen sekiz gezegenden oluşur. Dünya, Güneş'e yakınlık sırasına göre üçüncü gezegendir. Sistendeki tüm gezegenler, Güneş'in güçlü çekim kuvveti sayesinde kendi yörüngelerinde kalırlar."</a:t>
            </a:r>
            <a:endParaRPr sz="2800"/>
          </a:p>
          <a:p>
            <a:pPr indent="0" lvl="0" marL="0" rtl="0" algn="l">
              <a:spcBef>
                <a:spcPts val="1200"/>
              </a:spcBef>
              <a:spcAft>
                <a:spcPts val="0"/>
              </a:spcAft>
              <a:buNone/>
            </a:pPr>
            <a:r>
              <a:rPr lang="tr" sz="2800"/>
              <a:t> </a:t>
            </a:r>
            <a:r>
              <a:rPr lang="tr" sz="2500"/>
              <a:t>Bu paragrafın  anlatım biçimi nedir? </a:t>
            </a:r>
            <a:endParaRPr sz="2500"/>
          </a:p>
          <a:p>
            <a:pPr indent="0" lvl="0" marL="0" rtl="0" algn="l">
              <a:spcBef>
                <a:spcPts val="1200"/>
              </a:spcBef>
              <a:spcAft>
                <a:spcPts val="1200"/>
              </a:spcAft>
              <a:buNone/>
            </a:pPr>
            <a:r>
              <a:t/>
            </a:r>
            <a:endParaRPr sz="280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2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tr"/>
              <a:t>cevap</a:t>
            </a:r>
            <a:endParaRPr/>
          </a:p>
        </p:txBody>
      </p:sp>
      <p:sp>
        <p:nvSpPr>
          <p:cNvPr id="143" name="Google Shape;143;p27"/>
          <p:cNvSpPr txBox="1"/>
          <p:nvPr>
            <p:ph idx="1" type="body"/>
          </p:nvPr>
        </p:nvSpPr>
        <p:spPr>
          <a:xfrm>
            <a:off x="311700" y="2045700"/>
            <a:ext cx="8520600" cy="11955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tr" sz="2900"/>
              <a:t>Açıklama (açıklayıcı anlatım) </a:t>
            </a:r>
            <a:endParaRPr sz="290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sp>
        <p:nvSpPr>
          <p:cNvPr id="148" name="Google Shape;148;p2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tr"/>
              <a:t>8. Soru</a:t>
            </a:r>
            <a:endParaRPr/>
          </a:p>
        </p:txBody>
      </p:sp>
      <p:sp>
        <p:nvSpPr>
          <p:cNvPr id="149" name="Google Shape;149;p2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tr" sz="3400">
                <a:solidFill>
                  <a:schemeClr val="dk1"/>
                </a:solidFill>
                <a:latin typeface="Times New Roman"/>
                <a:ea typeface="Times New Roman"/>
                <a:cs typeface="Times New Roman"/>
                <a:sym typeface="Times New Roman"/>
              </a:rPr>
              <a:t>“Ya göründüğün gibi ol ; ya da olduğun gibi görün.”</a:t>
            </a:r>
            <a:endParaRPr sz="3400">
              <a:solidFill>
                <a:schemeClr val="dk1"/>
              </a:solidFill>
              <a:latin typeface="Times New Roman"/>
              <a:ea typeface="Times New Roman"/>
              <a:cs typeface="Times New Roman"/>
              <a:sym typeface="Times New Roman"/>
            </a:endParaRPr>
          </a:p>
          <a:p>
            <a:pPr indent="0" lvl="0" marL="0" rtl="0" algn="l">
              <a:spcBef>
                <a:spcPts val="1200"/>
              </a:spcBef>
              <a:spcAft>
                <a:spcPts val="1200"/>
              </a:spcAft>
              <a:buNone/>
            </a:pPr>
            <a:r>
              <a:rPr lang="tr" sz="3400">
                <a:solidFill>
                  <a:schemeClr val="dk1"/>
                </a:solidFill>
                <a:latin typeface="Times New Roman"/>
                <a:ea typeface="Times New Roman"/>
                <a:cs typeface="Times New Roman"/>
                <a:sym typeface="Times New Roman"/>
              </a:rPr>
              <a:t>     özdeyişi kime aittir?</a:t>
            </a:r>
            <a:r>
              <a:rPr lang="tr" sz="3300">
                <a:solidFill>
                  <a:schemeClr val="dk1"/>
                </a:solidFill>
                <a:latin typeface="Arial"/>
                <a:ea typeface="Arial"/>
                <a:cs typeface="Arial"/>
                <a:sym typeface="Arial"/>
              </a:rPr>
              <a:t> </a:t>
            </a:r>
            <a:endParaRPr sz="4000">
              <a:solidFill>
                <a:schemeClr val="dk1"/>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2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tr"/>
              <a:t>CEVAP</a:t>
            </a:r>
            <a:endParaRPr/>
          </a:p>
        </p:txBody>
      </p:sp>
      <p:sp>
        <p:nvSpPr>
          <p:cNvPr id="155" name="Google Shape;155;p29"/>
          <p:cNvSpPr txBox="1"/>
          <p:nvPr>
            <p:ph idx="1" type="body"/>
          </p:nvPr>
        </p:nvSpPr>
        <p:spPr>
          <a:xfrm>
            <a:off x="311700" y="2168925"/>
            <a:ext cx="8520600" cy="24000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tr" sz="2900"/>
              <a:t>               Mevlana</a:t>
            </a:r>
            <a:endParaRPr sz="2900"/>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p3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tr"/>
              <a:t>9. Soru</a:t>
            </a:r>
            <a:endParaRPr/>
          </a:p>
        </p:txBody>
      </p:sp>
      <p:sp>
        <p:nvSpPr>
          <p:cNvPr id="161" name="Google Shape;161;p3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tr" sz="2900"/>
              <a:t>"İlim ilim bilmektir, ilim kendin bilmektir, sen kendini bilmezsen, bu nice okumaktır." </a:t>
            </a:r>
            <a:endParaRPr sz="2900"/>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sp>
        <p:nvSpPr>
          <p:cNvPr id="166" name="Google Shape;166;p3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tr"/>
              <a:t>CEVAP</a:t>
            </a:r>
            <a:endParaRPr/>
          </a:p>
        </p:txBody>
      </p:sp>
      <p:sp>
        <p:nvSpPr>
          <p:cNvPr id="167" name="Google Shape;167;p31"/>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1200"/>
              </a:spcAft>
              <a:buNone/>
            </a:pPr>
            <a:r>
              <a:rPr lang="tr" sz="3600"/>
              <a:t>YUNUS EMRE</a:t>
            </a:r>
            <a:endParaRPr sz="3600"/>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sp>
        <p:nvSpPr>
          <p:cNvPr id="172" name="Google Shape;172;p3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tr"/>
              <a:t>10. SORU</a:t>
            </a:r>
            <a:endParaRPr/>
          </a:p>
        </p:txBody>
      </p:sp>
      <p:sp>
        <p:nvSpPr>
          <p:cNvPr id="173" name="Google Shape;173;p32"/>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tr" sz="3000">
                <a:solidFill>
                  <a:schemeClr val="dk1"/>
                </a:solidFill>
                <a:latin typeface="Times New Roman"/>
                <a:ea typeface="Times New Roman"/>
                <a:cs typeface="Times New Roman"/>
                <a:sym typeface="Times New Roman"/>
              </a:rPr>
              <a:t>“Yol çalışması hızlandırıldı ve ulaşıma açıldı.” cümlesindeki anlatım bozukluğunun nedeni nedir?</a:t>
            </a:r>
            <a:r>
              <a:rPr lang="tr" sz="2900">
                <a:solidFill>
                  <a:schemeClr val="dk1"/>
                </a:solidFill>
                <a:latin typeface="Arial"/>
                <a:ea typeface="Arial"/>
                <a:cs typeface="Arial"/>
                <a:sym typeface="Arial"/>
              </a:rPr>
              <a:t> </a:t>
            </a:r>
            <a:endParaRPr sz="3600">
              <a:solidFill>
                <a:schemeClr val="dk1"/>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p3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tr"/>
              <a:t>CEVAP</a:t>
            </a:r>
            <a:endParaRPr/>
          </a:p>
        </p:txBody>
      </p:sp>
      <p:sp>
        <p:nvSpPr>
          <p:cNvPr id="179" name="Google Shape;179;p33"/>
          <p:cNvSpPr txBox="1"/>
          <p:nvPr>
            <p:ph idx="1" type="body"/>
          </p:nvPr>
        </p:nvSpPr>
        <p:spPr>
          <a:xfrm>
            <a:off x="311700" y="2094975"/>
            <a:ext cx="6909900" cy="18486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tr" sz="3700">
                <a:solidFill>
                  <a:schemeClr val="dk1"/>
                </a:solidFill>
                <a:latin typeface="Times New Roman"/>
                <a:ea typeface="Times New Roman"/>
                <a:cs typeface="Times New Roman"/>
                <a:sym typeface="Times New Roman"/>
              </a:rPr>
              <a:t>Öğe eksikliği (özne)</a:t>
            </a:r>
            <a:r>
              <a:rPr lang="tr" sz="3600">
                <a:solidFill>
                  <a:schemeClr val="dk1"/>
                </a:solidFill>
                <a:latin typeface="Arial"/>
                <a:ea typeface="Arial"/>
                <a:cs typeface="Arial"/>
                <a:sym typeface="Arial"/>
              </a:rPr>
              <a:t> </a:t>
            </a:r>
            <a:endParaRPr sz="4300">
              <a:solidFill>
                <a:schemeClr val="dk1"/>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p3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tr"/>
              <a:t>11. SORU</a:t>
            </a:r>
            <a:endParaRPr/>
          </a:p>
        </p:txBody>
      </p:sp>
      <p:sp>
        <p:nvSpPr>
          <p:cNvPr id="185" name="Google Shape;185;p3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tr" sz="2400"/>
              <a:t>"Öğretmenimiz öğrencilerini çok sever, her zaman yardımcı olmaya çalışırdı." </a:t>
            </a:r>
            <a:endParaRPr sz="2400"/>
          </a:p>
          <a:p>
            <a:pPr indent="0" lvl="0" marL="0" rtl="0" algn="l">
              <a:spcBef>
                <a:spcPts val="1200"/>
              </a:spcBef>
              <a:spcAft>
                <a:spcPts val="1200"/>
              </a:spcAft>
              <a:buNone/>
            </a:pPr>
            <a:r>
              <a:rPr lang="tr" sz="2800">
                <a:solidFill>
                  <a:schemeClr val="dk1"/>
                </a:solidFill>
                <a:latin typeface="Times New Roman"/>
                <a:ea typeface="Times New Roman"/>
                <a:cs typeface="Times New Roman"/>
                <a:sym typeface="Times New Roman"/>
              </a:rPr>
              <a:t>cümlesindeki anlatım bozukluğunun nedeni nedir?</a:t>
            </a:r>
            <a:r>
              <a:rPr lang="tr" sz="2700">
                <a:solidFill>
                  <a:schemeClr val="dk1"/>
                </a:solidFill>
                <a:latin typeface="Arial"/>
                <a:ea typeface="Arial"/>
                <a:cs typeface="Arial"/>
                <a:sym typeface="Arial"/>
              </a:rPr>
              <a:t> </a:t>
            </a:r>
            <a:endParaRPr sz="2200"/>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p3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tr"/>
              <a:t>CEVAP</a:t>
            </a:r>
            <a:endParaRPr/>
          </a:p>
        </p:txBody>
      </p:sp>
      <p:sp>
        <p:nvSpPr>
          <p:cNvPr id="191" name="Google Shape;191;p35"/>
          <p:cNvSpPr txBox="1"/>
          <p:nvPr>
            <p:ph idx="1" type="body"/>
          </p:nvPr>
        </p:nvSpPr>
        <p:spPr>
          <a:xfrm>
            <a:off x="311700" y="2279850"/>
            <a:ext cx="8520600" cy="22890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tr" sz="3100"/>
              <a:t>Dolaylı Tümleç (Yer Tamlayıcısı) eksiktir. </a:t>
            </a:r>
            <a:endParaRPr sz="3100"/>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sp>
        <p:nvSpPr>
          <p:cNvPr id="196" name="Google Shape;196;p3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tr"/>
              <a:t>12. SORU</a:t>
            </a:r>
            <a:endParaRPr/>
          </a:p>
        </p:txBody>
      </p:sp>
      <p:sp>
        <p:nvSpPr>
          <p:cNvPr id="197" name="Google Shape;197;p3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tr" sz="2400">
                <a:solidFill>
                  <a:schemeClr val="dk1"/>
                </a:solidFill>
                <a:latin typeface="Arial"/>
                <a:ea typeface="Arial"/>
                <a:cs typeface="Arial"/>
                <a:sym typeface="Arial"/>
              </a:rPr>
              <a:t>“Herhangi bir konuda bir görüş ve düşünceyi ileri sürmek, savunmak veya desteklemek için yazılır. Görüş ve düşünceler kanıtlanarak anlatılır.”</a:t>
            </a:r>
            <a:endParaRPr sz="2400">
              <a:solidFill>
                <a:schemeClr val="dk1"/>
              </a:solidFill>
              <a:latin typeface="Arial"/>
              <a:ea typeface="Arial"/>
              <a:cs typeface="Arial"/>
              <a:sym typeface="Arial"/>
            </a:endParaRPr>
          </a:p>
          <a:p>
            <a:pPr indent="0" lvl="0" marL="0" rtl="0" algn="l">
              <a:spcBef>
                <a:spcPts val="0"/>
              </a:spcBef>
              <a:spcAft>
                <a:spcPts val="1200"/>
              </a:spcAft>
              <a:buNone/>
            </a:pPr>
            <a:r>
              <a:rPr lang="tr" sz="2500">
                <a:solidFill>
                  <a:schemeClr val="dk1"/>
                </a:solidFill>
                <a:latin typeface="Times New Roman"/>
                <a:ea typeface="Times New Roman"/>
                <a:cs typeface="Times New Roman"/>
                <a:sym typeface="Times New Roman"/>
              </a:rPr>
              <a:t>Bu paragrafta sözü edilen edebi tür hangisidir?</a:t>
            </a:r>
            <a:r>
              <a:rPr lang="tr" sz="2400">
                <a:solidFill>
                  <a:schemeClr val="dk1"/>
                </a:solidFill>
                <a:latin typeface="Arial"/>
                <a:ea typeface="Arial"/>
                <a:cs typeface="Arial"/>
                <a:sym typeface="Arial"/>
              </a:rPr>
              <a:t> </a:t>
            </a:r>
            <a:endParaRPr sz="3100">
              <a:solidFill>
                <a:schemeClr val="dk1"/>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p3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tr"/>
              <a:t>CEVAP</a:t>
            </a:r>
            <a:endParaRPr/>
          </a:p>
        </p:txBody>
      </p:sp>
      <p:sp>
        <p:nvSpPr>
          <p:cNvPr id="203" name="Google Shape;203;p37"/>
          <p:cNvSpPr txBox="1"/>
          <p:nvPr>
            <p:ph idx="1" type="body"/>
          </p:nvPr>
        </p:nvSpPr>
        <p:spPr>
          <a:xfrm>
            <a:off x="311700" y="2218225"/>
            <a:ext cx="8520600" cy="23508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tr" sz="3000"/>
              <a:t>MAKALE</a:t>
            </a:r>
            <a:endParaRPr sz="3000"/>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sp>
        <p:nvSpPr>
          <p:cNvPr id="208" name="Google Shape;208;p3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tr"/>
              <a:t>13. SORU</a:t>
            </a:r>
            <a:endParaRPr/>
          </a:p>
        </p:txBody>
      </p:sp>
      <p:sp>
        <p:nvSpPr>
          <p:cNvPr id="209" name="Google Shape;209;p3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tr" sz="2400">
                <a:solidFill>
                  <a:schemeClr val="dk1"/>
                </a:solidFill>
                <a:latin typeface="Arial"/>
                <a:ea typeface="Arial"/>
                <a:cs typeface="Arial"/>
                <a:sym typeface="Arial"/>
              </a:rPr>
              <a:t>Gerçekte yaşanmış veya yaşanması mümkün olan olayları; yer, zaman, kişi ve olay örgüsü unsurlarına dayanarak kısa ve öz bir şekilde anlatan kurmaca metin türü nedir.</a:t>
            </a:r>
            <a:endParaRPr sz="3000">
              <a:solidFill>
                <a:schemeClr val="dk1"/>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sp>
        <p:nvSpPr>
          <p:cNvPr id="214" name="Google Shape;214;p3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tr"/>
              <a:t>Cevap</a:t>
            </a:r>
            <a:endParaRPr/>
          </a:p>
        </p:txBody>
      </p:sp>
      <p:sp>
        <p:nvSpPr>
          <p:cNvPr id="215" name="Google Shape;215;p3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a:p>
            <a:pPr indent="0" lvl="0" marL="0" rtl="0" algn="l">
              <a:spcBef>
                <a:spcPts val="1200"/>
              </a:spcBef>
              <a:spcAft>
                <a:spcPts val="1200"/>
              </a:spcAft>
              <a:buNone/>
            </a:pPr>
            <a:r>
              <a:rPr lang="tr" sz="2700"/>
              <a:t>HİKAYE(ÖYKÜ)</a:t>
            </a:r>
            <a:endParaRPr sz="2700"/>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p4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tr"/>
              <a:t>14. SORU</a:t>
            </a:r>
            <a:endParaRPr/>
          </a:p>
        </p:txBody>
      </p:sp>
      <p:pic>
        <p:nvPicPr>
          <p:cNvPr id="221" name="Google Shape;221;p40"/>
          <p:cNvPicPr preferRelativeResize="0"/>
          <p:nvPr/>
        </p:nvPicPr>
        <p:blipFill>
          <a:blip r:embed="rId3">
            <a:alphaModFix/>
          </a:blip>
          <a:stretch>
            <a:fillRect/>
          </a:stretch>
        </p:blipFill>
        <p:spPr>
          <a:xfrm>
            <a:off x="0" y="1497673"/>
            <a:ext cx="9143999" cy="2763103"/>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sp>
        <p:nvSpPr>
          <p:cNvPr id="226" name="Google Shape;226;p4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tr"/>
              <a:t>CEVAP</a:t>
            </a:r>
            <a:endParaRPr/>
          </a:p>
        </p:txBody>
      </p:sp>
      <p:pic>
        <p:nvPicPr>
          <p:cNvPr id="227" name="Google Shape;227;p41"/>
          <p:cNvPicPr preferRelativeResize="0"/>
          <p:nvPr/>
        </p:nvPicPr>
        <p:blipFill>
          <a:blip r:embed="rId3">
            <a:alphaModFix/>
          </a:blip>
          <a:stretch>
            <a:fillRect/>
          </a:stretch>
        </p:blipFill>
        <p:spPr>
          <a:xfrm>
            <a:off x="0" y="2276782"/>
            <a:ext cx="9144000" cy="589936"/>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sp>
        <p:nvSpPr>
          <p:cNvPr id="232" name="Google Shape;232;p4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tr"/>
              <a:t>15. SORU</a:t>
            </a:r>
            <a:endParaRPr/>
          </a:p>
        </p:txBody>
      </p:sp>
      <p:pic>
        <p:nvPicPr>
          <p:cNvPr id="233" name="Google Shape;233;p42"/>
          <p:cNvPicPr preferRelativeResize="0"/>
          <p:nvPr/>
        </p:nvPicPr>
        <p:blipFill>
          <a:blip r:embed="rId3">
            <a:alphaModFix/>
          </a:blip>
          <a:stretch>
            <a:fillRect/>
          </a:stretch>
        </p:blipFill>
        <p:spPr>
          <a:xfrm>
            <a:off x="152400" y="1170125"/>
            <a:ext cx="8839198" cy="2742418"/>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p4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tr"/>
              <a:t>CEVAP</a:t>
            </a:r>
            <a:endParaRPr/>
          </a:p>
        </p:txBody>
      </p:sp>
      <p:pic>
        <p:nvPicPr>
          <p:cNvPr id="239" name="Google Shape;239;p43"/>
          <p:cNvPicPr preferRelativeResize="0"/>
          <p:nvPr/>
        </p:nvPicPr>
        <p:blipFill>
          <a:blip r:embed="rId3">
            <a:alphaModFix/>
          </a:blip>
          <a:stretch>
            <a:fillRect/>
          </a:stretch>
        </p:blipFill>
        <p:spPr>
          <a:xfrm>
            <a:off x="0" y="2056677"/>
            <a:ext cx="9144001" cy="1030147"/>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sp>
        <p:nvSpPr>
          <p:cNvPr id="244" name="Google Shape;244;p4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tr"/>
              <a:t>16. SORU</a:t>
            </a:r>
            <a:endParaRPr/>
          </a:p>
        </p:txBody>
      </p:sp>
      <p:sp>
        <p:nvSpPr>
          <p:cNvPr id="245" name="Google Shape;245;p4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900"/>
              </a:spcBef>
              <a:spcAft>
                <a:spcPts val="0"/>
              </a:spcAft>
              <a:buNone/>
            </a:pPr>
            <a:r>
              <a:rPr lang="tr" sz="1900">
                <a:solidFill>
                  <a:schemeClr val="dk1"/>
                </a:solidFill>
                <a:latin typeface="Arial"/>
                <a:ea typeface="Arial"/>
                <a:cs typeface="Arial"/>
                <a:sym typeface="Arial"/>
              </a:rPr>
              <a:t>Köyün en yaşlısı olan Ali Dede’nin tarlasındaki ekinlerin hasat zamanı gelmişti. Ancak Ali Dede yaşlı ve hasta olduğu için tek başına bu işi yapamıyordu. Bunu gören köy halkı, bir sabah erkenden kazma ve küreklerini alıp Ali Dede’nin tarlasına gitti. Akşama kadar hep birlikte neşe içinde çalışarak tüm ekinleri topladılar. Ali Dede köylülere dua etti ve çok mutlu oldu.</a:t>
            </a:r>
            <a:endParaRPr sz="1900">
              <a:solidFill>
                <a:schemeClr val="dk1"/>
              </a:solidFill>
              <a:latin typeface="Arial"/>
              <a:ea typeface="Arial"/>
              <a:cs typeface="Arial"/>
              <a:sym typeface="Arial"/>
            </a:endParaRPr>
          </a:p>
          <a:p>
            <a:pPr indent="0" lvl="0" marL="0" rtl="0" algn="l">
              <a:spcBef>
                <a:spcPts val="1200"/>
              </a:spcBef>
              <a:spcAft>
                <a:spcPts val="0"/>
              </a:spcAft>
              <a:buNone/>
            </a:pPr>
            <a:r>
              <a:rPr lang="tr" sz="1900">
                <a:solidFill>
                  <a:schemeClr val="dk1"/>
                </a:solidFill>
                <a:latin typeface="Arial"/>
                <a:ea typeface="Arial"/>
                <a:cs typeface="Arial"/>
                <a:sym typeface="Arial"/>
              </a:rPr>
              <a:t>Yukarıdaki metinde köy halkının yaptığı bu yardımlaşma türüne ne ad verilir?</a:t>
            </a:r>
            <a:endParaRPr sz="1900">
              <a:solidFill>
                <a:schemeClr val="dk1"/>
              </a:solidFill>
              <a:latin typeface="Arial"/>
              <a:ea typeface="Arial"/>
              <a:cs typeface="Arial"/>
              <a:sym typeface="Arial"/>
            </a:endParaRPr>
          </a:p>
          <a:p>
            <a:pPr indent="0" lvl="0" marL="0" rtl="0" algn="l">
              <a:spcBef>
                <a:spcPts val="1200"/>
              </a:spcBef>
              <a:spcAft>
                <a:spcPts val="1200"/>
              </a:spcAft>
              <a:buNone/>
            </a:pPr>
            <a:r>
              <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sp>
        <p:nvSpPr>
          <p:cNvPr id="250" name="Google Shape;250;p4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tr"/>
              <a:t>cevap</a:t>
            </a:r>
            <a:endParaRPr/>
          </a:p>
        </p:txBody>
      </p:sp>
      <p:sp>
        <p:nvSpPr>
          <p:cNvPr id="251" name="Google Shape;251;p4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tr" sz="2800">
                <a:solidFill>
                  <a:schemeClr val="dk1"/>
                </a:solidFill>
                <a:latin typeface="Arial"/>
                <a:ea typeface="Arial"/>
                <a:cs typeface="Arial"/>
                <a:sym typeface="Arial"/>
              </a:rPr>
              <a:t>imece</a:t>
            </a:r>
            <a:r>
              <a:rPr lang="tr" sz="2700">
                <a:solidFill>
                  <a:schemeClr val="dk1"/>
                </a:solidFill>
                <a:latin typeface="Arial"/>
                <a:ea typeface="Arial"/>
                <a:cs typeface="Arial"/>
                <a:sym typeface="Arial"/>
              </a:rPr>
              <a:t> (veya imece usulü) </a:t>
            </a:r>
            <a:endParaRPr sz="3400">
              <a:solidFill>
                <a:schemeClr val="dk1"/>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sp>
        <p:nvSpPr>
          <p:cNvPr id="256" name="Google Shape;256;p4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tr"/>
              <a:t>17. Soru</a:t>
            </a:r>
            <a:endParaRPr/>
          </a:p>
        </p:txBody>
      </p:sp>
      <p:sp>
        <p:nvSpPr>
          <p:cNvPr id="257" name="Google Shape;257;p4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tr" sz="2800"/>
              <a:t>Durumu iyi olan kişilerin, fırından ekmek alırken fazladan para ödeyip ekmeği fırındaki askıya bırakmasıdır. Böylece parası olmayan ihtiyacı olan kişiler gelip o ekmeği ücretsiz alabilir. </a:t>
            </a:r>
            <a:endParaRPr sz="2800"/>
          </a:p>
          <a:p>
            <a:pPr indent="0" lvl="0" marL="0" rtl="0" algn="l">
              <a:spcBef>
                <a:spcPts val="1200"/>
              </a:spcBef>
              <a:spcAft>
                <a:spcPts val="1200"/>
              </a:spcAft>
              <a:buNone/>
            </a:pPr>
            <a:r>
              <a:rPr lang="tr" sz="2800"/>
              <a:t> Bu yardımlaşmanın adı nedir?</a:t>
            </a:r>
            <a:endParaRPr sz="2800"/>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 name="Shape 261"/>
        <p:cNvGrpSpPr/>
        <p:nvPr/>
      </p:nvGrpSpPr>
      <p:grpSpPr>
        <a:xfrm>
          <a:off x="0" y="0"/>
          <a:ext cx="0" cy="0"/>
          <a:chOff x="0" y="0"/>
          <a:chExt cx="0" cy="0"/>
        </a:xfrm>
      </p:grpSpPr>
      <p:sp>
        <p:nvSpPr>
          <p:cNvPr id="262" name="Google Shape;262;p4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tr"/>
              <a:t>Cevep</a:t>
            </a:r>
            <a:endParaRPr/>
          </a:p>
        </p:txBody>
      </p:sp>
      <p:sp>
        <p:nvSpPr>
          <p:cNvPr id="263" name="Google Shape;263;p47"/>
          <p:cNvSpPr txBox="1"/>
          <p:nvPr>
            <p:ph idx="1" type="body"/>
          </p:nvPr>
        </p:nvSpPr>
        <p:spPr>
          <a:xfrm>
            <a:off x="311700" y="2144275"/>
            <a:ext cx="8520600" cy="24246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tr" sz="3200"/>
              <a:t>Askıda ekmek </a:t>
            </a:r>
            <a:endParaRPr sz="3200"/>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 name="Shape 267"/>
        <p:cNvGrpSpPr/>
        <p:nvPr/>
      </p:nvGrpSpPr>
      <p:grpSpPr>
        <a:xfrm>
          <a:off x="0" y="0"/>
          <a:ext cx="0" cy="0"/>
          <a:chOff x="0" y="0"/>
          <a:chExt cx="0" cy="0"/>
        </a:xfrm>
      </p:grpSpPr>
      <p:sp>
        <p:nvSpPr>
          <p:cNvPr id="268" name="Google Shape;268;p4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tr"/>
              <a:t>18. Soru</a:t>
            </a:r>
            <a:endParaRPr/>
          </a:p>
        </p:txBody>
      </p:sp>
      <p:sp>
        <p:nvSpPr>
          <p:cNvPr id="269" name="Google Shape;269;p4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tr" sz="3500">
                <a:solidFill>
                  <a:schemeClr val="dk1"/>
                </a:solidFill>
                <a:latin typeface="Arial"/>
                <a:ea typeface="Arial"/>
                <a:cs typeface="Arial"/>
                <a:sym typeface="Arial"/>
              </a:rPr>
              <a:t>"Öğretmen, sınıfa </a:t>
            </a:r>
            <a:r>
              <a:rPr lang="tr" sz="3600">
                <a:solidFill>
                  <a:schemeClr val="dk1"/>
                </a:solidFill>
                <a:latin typeface="Arial"/>
                <a:ea typeface="Arial"/>
                <a:cs typeface="Arial"/>
                <a:sym typeface="Arial"/>
              </a:rPr>
              <a:t>girer girmez</a:t>
            </a:r>
            <a:r>
              <a:rPr lang="tr" sz="3500">
                <a:solidFill>
                  <a:schemeClr val="dk1"/>
                </a:solidFill>
                <a:latin typeface="Arial"/>
                <a:ea typeface="Arial"/>
                <a:cs typeface="Arial"/>
                <a:sym typeface="Arial"/>
              </a:rPr>
              <a:t> </a:t>
            </a:r>
            <a:r>
              <a:rPr lang="tr" sz="3600">
                <a:solidFill>
                  <a:schemeClr val="dk1"/>
                </a:solidFill>
                <a:latin typeface="Arial"/>
                <a:ea typeface="Arial"/>
                <a:cs typeface="Arial"/>
                <a:sym typeface="Arial"/>
              </a:rPr>
              <a:t>tanıdık</a:t>
            </a:r>
            <a:r>
              <a:rPr lang="tr" sz="3500">
                <a:solidFill>
                  <a:schemeClr val="dk1"/>
                </a:solidFill>
                <a:latin typeface="Arial"/>
                <a:ea typeface="Arial"/>
                <a:cs typeface="Arial"/>
                <a:sym typeface="Arial"/>
              </a:rPr>
              <a:t> yüzlere bakıp tebessüm </a:t>
            </a:r>
            <a:r>
              <a:rPr lang="tr" sz="3600">
                <a:solidFill>
                  <a:schemeClr val="dk1"/>
                </a:solidFill>
                <a:latin typeface="Arial"/>
                <a:ea typeface="Arial"/>
                <a:cs typeface="Arial"/>
                <a:sym typeface="Arial"/>
              </a:rPr>
              <a:t>etmeyi</a:t>
            </a:r>
            <a:r>
              <a:rPr lang="tr" sz="3500">
                <a:solidFill>
                  <a:schemeClr val="dk1"/>
                </a:solidFill>
                <a:latin typeface="Arial"/>
                <a:ea typeface="Arial"/>
                <a:cs typeface="Arial"/>
                <a:sym typeface="Arial"/>
              </a:rPr>
              <a:t> seçti." </a:t>
            </a:r>
            <a:endParaRPr sz="3500">
              <a:solidFill>
                <a:schemeClr val="dk1"/>
              </a:solidFill>
              <a:latin typeface="Arial"/>
              <a:ea typeface="Arial"/>
              <a:cs typeface="Arial"/>
              <a:sym typeface="Arial"/>
            </a:endParaRPr>
          </a:p>
          <a:p>
            <a:pPr indent="0" lvl="0" marL="0" rtl="0" algn="l">
              <a:spcBef>
                <a:spcPts val="1200"/>
              </a:spcBef>
              <a:spcAft>
                <a:spcPts val="0"/>
              </a:spcAft>
              <a:buNone/>
            </a:pPr>
            <a:r>
              <a:t/>
            </a:r>
            <a:endParaRPr sz="3500">
              <a:solidFill>
                <a:schemeClr val="dk1"/>
              </a:solidFill>
              <a:latin typeface="Arial"/>
              <a:ea typeface="Arial"/>
              <a:cs typeface="Arial"/>
              <a:sym typeface="Arial"/>
            </a:endParaRPr>
          </a:p>
          <a:p>
            <a:pPr indent="0" lvl="0" marL="0" rtl="0" algn="l">
              <a:spcBef>
                <a:spcPts val="1200"/>
              </a:spcBef>
              <a:spcAft>
                <a:spcPts val="1200"/>
              </a:spcAft>
              <a:buNone/>
            </a:pPr>
            <a:r>
              <a:rPr lang="tr" sz="3500">
                <a:solidFill>
                  <a:schemeClr val="dk1"/>
                </a:solidFill>
                <a:latin typeface="Arial"/>
                <a:ea typeface="Arial"/>
                <a:cs typeface="Arial"/>
                <a:sym typeface="Arial"/>
              </a:rPr>
              <a:t>cümledeki fiilimsileri bulur musunuz?</a:t>
            </a:r>
            <a:endParaRPr sz="3500">
              <a:solidFill>
                <a:schemeClr val="dk1"/>
              </a:solidFill>
              <a:latin typeface="Arial"/>
              <a:ea typeface="Arial"/>
              <a:cs typeface="Arial"/>
              <a:sym typeface="Arial"/>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3" name="Shape 273"/>
        <p:cNvGrpSpPr/>
        <p:nvPr/>
      </p:nvGrpSpPr>
      <p:grpSpPr>
        <a:xfrm>
          <a:off x="0" y="0"/>
          <a:ext cx="0" cy="0"/>
          <a:chOff x="0" y="0"/>
          <a:chExt cx="0" cy="0"/>
        </a:xfrm>
      </p:grpSpPr>
      <p:sp>
        <p:nvSpPr>
          <p:cNvPr id="274" name="Google Shape;274;p4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tr"/>
              <a:t>Cevap</a:t>
            </a:r>
            <a:endParaRPr/>
          </a:p>
        </p:txBody>
      </p:sp>
      <p:sp>
        <p:nvSpPr>
          <p:cNvPr id="275" name="Google Shape;275;p49"/>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rgbClr val="000000"/>
              </a:buClr>
              <a:buSzPts val="1200"/>
              <a:buFont typeface="Arial"/>
              <a:buNone/>
            </a:pPr>
            <a:r>
              <a:rPr lang="tr" sz="2400">
                <a:solidFill>
                  <a:srgbClr val="FF0000"/>
                </a:solidFill>
                <a:latin typeface="Arial"/>
                <a:ea typeface="Arial"/>
                <a:cs typeface="Arial"/>
                <a:sym typeface="Arial"/>
              </a:rPr>
              <a:t>girer girmez:</a:t>
            </a:r>
            <a:r>
              <a:rPr lang="tr" sz="2400">
                <a:solidFill>
                  <a:schemeClr val="dk1"/>
                </a:solidFill>
                <a:latin typeface="Arial"/>
                <a:ea typeface="Arial"/>
                <a:cs typeface="Arial"/>
                <a:sym typeface="Arial"/>
              </a:rPr>
              <a:t> Zarf-fiil (Eylemin ne zaman yapıldığını belirtir, "-r ... -mez" eki almıştır).</a:t>
            </a:r>
            <a:endParaRPr sz="2400">
              <a:solidFill>
                <a:schemeClr val="dk1"/>
              </a:solidFill>
              <a:latin typeface="Arial"/>
              <a:ea typeface="Arial"/>
              <a:cs typeface="Arial"/>
              <a:sym typeface="Arial"/>
            </a:endParaRPr>
          </a:p>
          <a:p>
            <a:pPr indent="0" lvl="0" marL="0" rtl="0" algn="l">
              <a:spcBef>
                <a:spcPts val="900"/>
              </a:spcBef>
              <a:spcAft>
                <a:spcPts val="0"/>
              </a:spcAft>
              <a:buClr>
                <a:srgbClr val="000000"/>
              </a:buClr>
              <a:buSzPts val="1200"/>
              <a:buFont typeface="Arial"/>
              <a:buNone/>
            </a:pPr>
            <a:r>
              <a:rPr lang="tr" sz="2400">
                <a:solidFill>
                  <a:srgbClr val="FF0000"/>
                </a:solidFill>
                <a:latin typeface="Arial"/>
                <a:ea typeface="Arial"/>
                <a:cs typeface="Arial"/>
                <a:sym typeface="Arial"/>
              </a:rPr>
              <a:t>tanıdık:</a:t>
            </a:r>
            <a:r>
              <a:rPr lang="tr" sz="2400">
                <a:solidFill>
                  <a:schemeClr val="dk1"/>
                </a:solidFill>
                <a:latin typeface="Arial"/>
                <a:ea typeface="Arial"/>
                <a:cs typeface="Arial"/>
                <a:sym typeface="Arial"/>
              </a:rPr>
              <a:t> Sıfat-fiil (Yüz ismini niteler, hangi yüz? "tanıdık yüz", "-dık" eki almıştır).</a:t>
            </a:r>
            <a:endParaRPr sz="2400">
              <a:solidFill>
                <a:schemeClr val="dk1"/>
              </a:solidFill>
              <a:latin typeface="Arial"/>
              <a:ea typeface="Arial"/>
              <a:cs typeface="Arial"/>
              <a:sym typeface="Arial"/>
            </a:endParaRPr>
          </a:p>
          <a:p>
            <a:pPr indent="0" lvl="0" marL="0" rtl="0" algn="l">
              <a:spcBef>
                <a:spcPts val="900"/>
              </a:spcBef>
              <a:spcAft>
                <a:spcPts val="0"/>
              </a:spcAft>
              <a:buClr>
                <a:srgbClr val="000000"/>
              </a:buClr>
              <a:buSzPts val="1200"/>
              <a:buFont typeface="Arial"/>
              <a:buNone/>
            </a:pPr>
            <a:r>
              <a:rPr lang="tr" sz="2400">
                <a:solidFill>
                  <a:srgbClr val="FF0000"/>
                </a:solidFill>
                <a:latin typeface="Arial"/>
                <a:ea typeface="Arial"/>
                <a:cs typeface="Arial"/>
                <a:sym typeface="Arial"/>
              </a:rPr>
              <a:t>etmeyi:</a:t>
            </a:r>
            <a:r>
              <a:rPr lang="tr" sz="2400">
                <a:solidFill>
                  <a:schemeClr val="dk1"/>
                </a:solidFill>
                <a:latin typeface="Arial"/>
                <a:ea typeface="Arial"/>
                <a:cs typeface="Arial"/>
                <a:sym typeface="Arial"/>
              </a:rPr>
              <a:t> İsim-fiil (Eylemin adı olmuştur, "-me" isim-fiil ekini almıştır).</a:t>
            </a:r>
            <a:endParaRPr sz="2400">
              <a:solidFill>
                <a:schemeClr val="dk1"/>
              </a:solidFill>
              <a:latin typeface="Arial"/>
              <a:ea typeface="Arial"/>
              <a:cs typeface="Arial"/>
              <a:sym typeface="Arial"/>
            </a:endParaRPr>
          </a:p>
          <a:p>
            <a:pPr indent="0" lvl="0" marL="0" rtl="0" algn="l">
              <a:spcBef>
                <a:spcPts val="900"/>
              </a:spcBef>
              <a:spcAft>
                <a:spcPts val="1200"/>
              </a:spcAft>
              <a:buNone/>
            </a:pPr>
            <a:r>
              <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 name="Shape 279"/>
        <p:cNvGrpSpPr/>
        <p:nvPr/>
      </p:nvGrpSpPr>
      <p:grpSpPr>
        <a:xfrm>
          <a:off x="0" y="0"/>
          <a:ext cx="0" cy="0"/>
          <a:chOff x="0" y="0"/>
          <a:chExt cx="0" cy="0"/>
        </a:xfrm>
      </p:grpSpPr>
      <p:sp>
        <p:nvSpPr>
          <p:cNvPr id="280" name="Google Shape;280;p5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tr"/>
              <a:t>19. Soru</a:t>
            </a:r>
            <a:endParaRPr/>
          </a:p>
        </p:txBody>
      </p:sp>
      <p:sp>
        <p:nvSpPr>
          <p:cNvPr id="281" name="Google Shape;281;p50"/>
          <p:cNvSpPr txBox="1"/>
          <p:nvPr>
            <p:ph idx="1" type="body"/>
          </p:nvPr>
        </p:nvSpPr>
        <p:spPr>
          <a:xfrm>
            <a:off x="4473400" y="1152475"/>
            <a:ext cx="4359000" cy="34689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tr"/>
              <a:t>BU HANGİ DEYİM OLABİLİR?</a:t>
            </a:r>
            <a:endParaRPr/>
          </a:p>
        </p:txBody>
      </p:sp>
      <p:pic>
        <p:nvPicPr>
          <p:cNvPr id="282" name="Google Shape;282;p50"/>
          <p:cNvPicPr preferRelativeResize="0"/>
          <p:nvPr/>
        </p:nvPicPr>
        <p:blipFill>
          <a:blip r:embed="rId3">
            <a:alphaModFix/>
          </a:blip>
          <a:stretch>
            <a:fillRect/>
          </a:stretch>
        </p:blipFill>
        <p:spPr>
          <a:xfrm>
            <a:off x="311688" y="917575"/>
            <a:ext cx="3495675" cy="3886200"/>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6" name="Shape 286"/>
        <p:cNvGrpSpPr/>
        <p:nvPr/>
      </p:nvGrpSpPr>
      <p:grpSpPr>
        <a:xfrm>
          <a:off x="0" y="0"/>
          <a:ext cx="0" cy="0"/>
          <a:chOff x="0" y="0"/>
          <a:chExt cx="0" cy="0"/>
        </a:xfrm>
      </p:grpSpPr>
      <p:sp>
        <p:nvSpPr>
          <p:cNvPr id="287" name="Google Shape;287;p5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tr"/>
              <a:t>CEVAP</a:t>
            </a:r>
            <a:endParaRPr/>
          </a:p>
        </p:txBody>
      </p:sp>
      <p:pic>
        <p:nvPicPr>
          <p:cNvPr id="288" name="Google Shape;288;p51"/>
          <p:cNvPicPr preferRelativeResize="0"/>
          <p:nvPr/>
        </p:nvPicPr>
        <p:blipFill>
          <a:blip r:embed="rId3">
            <a:alphaModFix/>
          </a:blip>
          <a:stretch>
            <a:fillRect/>
          </a:stretch>
        </p:blipFill>
        <p:spPr>
          <a:xfrm>
            <a:off x="1244650" y="1239750"/>
            <a:ext cx="5856725" cy="3302550"/>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2" name="Shape 292"/>
        <p:cNvGrpSpPr/>
        <p:nvPr/>
      </p:nvGrpSpPr>
      <p:grpSpPr>
        <a:xfrm>
          <a:off x="0" y="0"/>
          <a:ext cx="0" cy="0"/>
          <a:chOff x="0" y="0"/>
          <a:chExt cx="0" cy="0"/>
        </a:xfrm>
      </p:grpSpPr>
      <p:sp>
        <p:nvSpPr>
          <p:cNvPr id="293" name="Google Shape;293;p5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tr"/>
              <a:t>20. SORU</a:t>
            </a:r>
            <a:endParaRPr/>
          </a:p>
        </p:txBody>
      </p:sp>
      <p:pic>
        <p:nvPicPr>
          <p:cNvPr id="294" name="Google Shape;294;p52"/>
          <p:cNvPicPr preferRelativeResize="0"/>
          <p:nvPr/>
        </p:nvPicPr>
        <p:blipFill>
          <a:blip r:embed="rId3">
            <a:alphaModFix/>
          </a:blip>
          <a:stretch>
            <a:fillRect/>
          </a:stretch>
        </p:blipFill>
        <p:spPr>
          <a:xfrm>
            <a:off x="411175" y="1017725"/>
            <a:ext cx="5524700" cy="2901125"/>
          </a:xfrm>
          <a:prstGeom prst="rect">
            <a:avLst/>
          </a:prstGeom>
          <a:noFill/>
          <a:ln>
            <a:noFill/>
          </a:ln>
        </p:spPr>
      </p:pic>
      <p:sp>
        <p:nvSpPr>
          <p:cNvPr id="295" name="Google Shape;295;p52"/>
          <p:cNvSpPr txBox="1"/>
          <p:nvPr/>
        </p:nvSpPr>
        <p:spPr>
          <a:xfrm>
            <a:off x="6075450" y="1047500"/>
            <a:ext cx="2757000" cy="2871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tr" sz="1800">
                <a:solidFill>
                  <a:schemeClr val="accent3"/>
                </a:solidFill>
                <a:latin typeface="Average"/>
                <a:ea typeface="Average"/>
                <a:cs typeface="Average"/>
                <a:sym typeface="Average"/>
              </a:rPr>
              <a:t>BU HANGİ ATASÖZÜ OLABİLİR. </a:t>
            </a:r>
            <a:endParaRPr sz="1800">
              <a:solidFill>
                <a:schemeClr val="accent3"/>
              </a:solidFill>
              <a:latin typeface="Average"/>
              <a:ea typeface="Average"/>
              <a:cs typeface="Average"/>
              <a:sym typeface="Average"/>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9" name="Shape 299"/>
        <p:cNvGrpSpPr/>
        <p:nvPr/>
      </p:nvGrpSpPr>
      <p:grpSpPr>
        <a:xfrm>
          <a:off x="0" y="0"/>
          <a:ext cx="0" cy="0"/>
          <a:chOff x="0" y="0"/>
          <a:chExt cx="0" cy="0"/>
        </a:xfrm>
      </p:grpSpPr>
      <p:sp>
        <p:nvSpPr>
          <p:cNvPr id="300" name="Google Shape;300;p5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tr"/>
              <a:t>CEVAP</a:t>
            </a:r>
            <a:endParaRPr/>
          </a:p>
        </p:txBody>
      </p:sp>
      <p:sp>
        <p:nvSpPr>
          <p:cNvPr id="301" name="Google Shape;301;p53"/>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1200"/>
              </a:spcAft>
              <a:buNone/>
            </a:pPr>
            <a:r>
              <a:rPr lang="tr"/>
              <a:t>ASLAN YATTIĞI YERDEN BELLİ OLUR.</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5" name="Shape 305"/>
        <p:cNvGrpSpPr/>
        <p:nvPr/>
      </p:nvGrpSpPr>
      <p:grpSpPr>
        <a:xfrm>
          <a:off x="0" y="0"/>
          <a:ext cx="0" cy="0"/>
          <a:chOff x="0" y="0"/>
          <a:chExt cx="0" cy="0"/>
        </a:xfrm>
      </p:grpSpPr>
      <p:sp>
        <p:nvSpPr>
          <p:cNvPr id="306" name="Google Shape;306;p5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tr"/>
              <a:t>21. SORU</a:t>
            </a:r>
            <a:endParaRPr/>
          </a:p>
        </p:txBody>
      </p:sp>
      <p:sp>
        <p:nvSpPr>
          <p:cNvPr id="307" name="Google Shape;307;p5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457200" rtl="0" algn="l">
              <a:spcBef>
                <a:spcPts val="1400"/>
              </a:spcBef>
              <a:spcAft>
                <a:spcPts val="0"/>
              </a:spcAft>
              <a:buNone/>
            </a:pPr>
            <a:r>
              <a:rPr lang="tr" sz="2150">
                <a:solidFill>
                  <a:srgbClr val="374151"/>
                </a:solidFill>
                <a:highlight>
                  <a:srgbClr val="FFFFFF"/>
                </a:highlight>
                <a:latin typeface="Roboto"/>
                <a:ea typeface="Roboto"/>
                <a:cs typeface="Roboto"/>
                <a:sym typeface="Roboto"/>
              </a:rPr>
              <a:t>Şehir dışına çıkmak bu insanları olumlu şekilde etkileyecektir.</a:t>
            </a:r>
            <a:endParaRPr sz="2150">
              <a:solidFill>
                <a:srgbClr val="374151"/>
              </a:solidFill>
              <a:highlight>
                <a:srgbClr val="FFFFFF"/>
              </a:highlight>
              <a:latin typeface="Roboto"/>
              <a:ea typeface="Roboto"/>
              <a:cs typeface="Roboto"/>
              <a:sym typeface="Roboto"/>
            </a:endParaRPr>
          </a:p>
          <a:p>
            <a:pPr indent="0" lvl="0" marL="0" rtl="0" algn="l">
              <a:spcBef>
                <a:spcPts val="2000"/>
              </a:spcBef>
              <a:spcAft>
                <a:spcPts val="0"/>
              </a:spcAft>
              <a:buNone/>
            </a:pPr>
            <a:r>
              <a:rPr lang="tr"/>
              <a:t>Cümlenin öğelerini  bulur musunuz?</a:t>
            </a:r>
            <a:endParaRPr/>
          </a:p>
          <a:p>
            <a:pPr indent="0" lvl="0" marL="0" rtl="0" algn="l">
              <a:spcBef>
                <a:spcPts val="1200"/>
              </a:spcBef>
              <a:spcAft>
                <a:spcPts val="1200"/>
              </a:spcAft>
              <a:buNone/>
            </a:pPr>
            <a:r>
              <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1" name="Shape 311"/>
        <p:cNvGrpSpPr/>
        <p:nvPr/>
      </p:nvGrpSpPr>
      <p:grpSpPr>
        <a:xfrm>
          <a:off x="0" y="0"/>
          <a:ext cx="0" cy="0"/>
          <a:chOff x="0" y="0"/>
          <a:chExt cx="0" cy="0"/>
        </a:xfrm>
      </p:grpSpPr>
      <p:sp>
        <p:nvSpPr>
          <p:cNvPr id="312" name="Google Shape;312;p5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tr"/>
              <a:t>CEVAP</a:t>
            </a:r>
            <a:endParaRPr/>
          </a:p>
        </p:txBody>
      </p:sp>
      <p:sp>
        <p:nvSpPr>
          <p:cNvPr id="313" name="Google Shape;313;p55"/>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lnSpc>
                <a:spcPct val="172222"/>
              </a:lnSpc>
              <a:spcBef>
                <a:spcPts val="0"/>
              </a:spcBef>
              <a:spcAft>
                <a:spcPts val="0"/>
              </a:spcAft>
              <a:buNone/>
            </a:pPr>
            <a:r>
              <a:rPr b="1" lang="tr" sz="2250">
                <a:solidFill>
                  <a:srgbClr val="374151"/>
                </a:solidFill>
                <a:highlight>
                  <a:srgbClr val="FFFFFF"/>
                </a:highlight>
                <a:latin typeface="Roboto"/>
                <a:ea typeface="Roboto"/>
                <a:cs typeface="Roboto"/>
                <a:sym typeface="Roboto"/>
              </a:rPr>
              <a:t>Yüklem</a:t>
            </a:r>
            <a:r>
              <a:rPr lang="tr" sz="2250">
                <a:solidFill>
                  <a:srgbClr val="374151"/>
                </a:solidFill>
                <a:highlight>
                  <a:srgbClr val="FFFFFF"/>
                </a:highlight>
                <a:latin typeface="Roboto"/>
                <a:ea typeface="Roboto"/>
                <a:cs typeface="Roboto"/>
                <a:sym typeface="Roboto"/>
              </a:rPr>
              <a:t>: etkileyecektir.</a:t>
            </a:r>
            <a:endParaRPr sz="2250">
              <a:solidFill>
                <a:srgbClr val="374151"/>
              </a:solidFill>
              <a:highlight>
                <a:srgbClr val="FFFFFF"/>
              </a:highlight>
              <a:latin typeface="Roboto"/>
              <a:ea typeface="Roboto"/>
              <a:cs typeface="Roboto"/>
              <a:sym typeface="Roboto"/>
            </a:endParaRPr>
          </a:p>
          <a:p>
            <a:pPr indent="0" lvl="0" marL="0" rtl="0" algn="l">
              <a:lnSpc>
                <a:spcPct val="172222"/>
              </a:lnSpc>
              <a:spcBef>
                <a:spcPts val="2000"/>
              </a:spcBef>
              <a:spcAft>
                <a:spcPts val="0"/>
              </a:spcAft>
              <a:buNone/>
            </a:pPr>
            <a:r>
              <a:rPr b="1" lang="tr" sz="2250">
                <a:solidFill>
                  <a:srgbClr val="374151"/>
                </a:solidFill>
                <a:highlight>
                  <a:srgbClr val="FFFFFF"/>
                </a:highlight>
                <a:latin typeface="Roboto"/>
                <a:ea typeface="Roboto"/>
                <a:cs typeface="Roboto"/>
                <a:sym typeface="Roboto"/>
              </a:rPr>
              <a:t>Etkileyecek olan ne?</a:t>
            </a:r>
            <a:r>
              <a:rPr lang="tr" sz="2250">
                <a:solidFill>
                  <a:srgbClr val="374151"/>
                </a:solidFill>
                <a:highlight>
                  <a:srgbClr val="FFFFFF"/>
                </a:highlight>
                <a:latin typeface="Roboto"/>
                <a:ea typeface="Roboto"/>
                <a:cs typeface="Roboto"/>
                <a:sym typeface="Roboto"/>
              </a:rPr>
              <a:t> : Şehir dışına çıkmak = Özne</a:t>
            </a:r>
            <a:endParaRPr sz="2250">
              <a:solidFill>
                <a:srgbClr val="374151"/>
              </a:solidFill>
              <a:highlight>
                <a:srgbClr val="FFFFFF"/>
              </a:highlight>
              <a:latin typeface="Roboto"/>
              <a:ea typeface="Roboto"/>
              <a:cs typeface="Roboto"/>
              <a:sym typeface="Roboto"/>
            </a:endParaRPr>
          </a:p>
          <a:p>
            <a:pPr indent="0" lvl="0" marL="0" rtl="0" algn="l">
              <a:lnSpc>
                <a:spcPct val="172222"/>
              </a:lnSpc>
              <a:spcBef>
                <a:spcPts val="2000"/>
              </a:spcBef>
              <a:spcAft>
                <a:spcPts val="0"/>
              </a:spcAft>
              <a:buNone/>
            </a:pPr>
            <a:r>
              <a:rPr b="1" lang="tr" sz="2250">
                <a:solidFill>
                  <a:srgbClr val="374151"/>
                </a:solidFill>
                <a:highlight>
                  <a:srgbClr val="FFFFFF"/>
                </a:highlight>
                <a:latin typeface="Roboto"/>
                <a:ea typeface="Roboto"/>
                <a:cs typeface="Roboto"/>
                <a:sym typeface="Roboto"/>
              </a:rPr>
              <a:t>Kimi etkileyecektir?</a:t>
            </a:r>
            <a:r>
              <a:rPr lang="tr" sz="2250">
                <a:solidFill>
                  <a:srgbClr val="374151"/>
                </a:solidFill>
                <a:highlight>
                  <a:srgbClr val="FFFFFF"/>
                </a:highlight>
                <a:latin typeface="Roboto"/>
                <a:ea typeface="Roboto"/>
                <a:cs typeface="Roboto"/>
                <a:sym typeface="Roboto"/>
              </a:rPr>
              <a:t> : bu insanları = Belirtili nesne</a:t>
            </a:r>
            <a:endParaRPr sz="2250">
              <a:solidFill>
                <a:srgbClr val="374151"/>
              </a:solidFill>
              <a:highlight>
                <a:srgbClr val="FFFFFF"/>
              </a:highlight>
              <a:latin typeface="Roboto"/>
              <a:ea typeface="Roboto"/>
              <a:cs typeface="Roboto"/>
              <a:sym typeface="Roboto"/>
            </a:endParaRPr>
          </a:p>
          <a:p>
            <a:pPr indent="0" lvl="0" marL="0" rtl="0" algn="l">
              <a:lnSpc>
                <a:spcPct val="172222"/>
              </a:lnSpc>
              <a:spcBef>
                <a:spcPts val="2000"/>
              </a:spcBef>
              <a:spcAft>
                <a:spcPts val="0"/>
              </a:spcAft>
              <a:buNone/>
            </a:pPr>
            <a:r>
              <a:rPr b="1" lang="tr" sz="2250">
                <a:solidFill>
                  <a:srgbClr val="374151"/>
                </a:solidFill>
                <a:highlight>
                  <a:srgbClr val="FFFFFF"/>
                </a:highlight>
                <a:latin typeface="Roboto"/>
                <a:ea typeface="Roboto"/>
                <a:cs typeface="Roboto"/>
                <a:sym typeface="Roboto"/>
              </a:rPr>
              <a:t>Nasıl etkileyecektir?</a:t>
            </a:r>
            <a:r>
              <a:rPr lang="tr" sz="2250">
                <a:solidFill>
                  <a:srgbClr val="374151"/>
                </a:solidFill>
                <a:highlight>
                  <a:srgbClr val="FFFFFF"/>
                </a:highlight>
                <a:latin typeface="Roboto"/>
                <a:ea typeface="Roboto"/>
                <a:cs typeface="Roboto"/>
                <a:sym typeface="Roboto"/>
              </a:rPr>
              <a:t> : olumlu şekilde = Zarf tümleci</a:t>
            </a:r>
            <a:endParaRPr sz="2250">
              <a:solidFill>
                <a:srgbClr val="374151"/>
              </a:solidFill>
              <a:highlight>
                <a:srgbClr val="FFFFFF"/>
              </a:highlight>
              <a:latin typeface="Roboto"/>
              <a:ea typeface="Roboto"/>
              <a:cs typeface="Roboto"/>
              <a:sym typeface="Roboto"/>
            </a:endParaRPr>
          </a:p>
          <a:p>
            <a:pPr indent="0" lvl="0" marL="0" rtl="0" algn="l">
              <a:spcBef>
                <a:spcPts val="2000"/>
              </a:spcBef>
              <a:spcAft>
                <a:spcPts val="1200"/>
              </a:spcAft>
              <a:buNone/>
            </a:pPr>
            <a:r>
              <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7" name="Shape 317"/>
        <p:cNvGrpSpPr/>
        <p:nvPr/>
      </p:nvGrpSpPr>
      <p:grpSpPr>
        <a:xfrm>
          <a:off x="0" y="0"/>
          <a:ext cx="0" cy="0"/>
          <a:chOff x="0" y="0"/>
          <a:chExt cx="0" cy="0"/>
        </a:xfrm>
      </p:grpSpPr>
      <p:sp>
        <p:nvSpPr>
          <p:cNvPr id="318" name="Google Shape;318;p5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tr"/>
              <a:t>22. SORU</a:t>
            </a:r>
            <a:endParaRPr/>
          </a:p>
        </p:txBody>
      </p:sp>
      <p:sp>
        <p:nvSpPr>
          <p:cNvPr id="319" name="Google Shape;319;p5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457200" rtl="0" algn="l">
              <a:spcBef>
                <a:spcPts val="1400"/>
              </a:spcBef>
              <a:spcAft>
                <a:spcPts val="0"/>
              </a:spcAft>
              <a:buNone/>
            </a:pPr>
            <a:r>
              <a:rPr lang="tr" sz="2650">
                <a:solidFill>
                  <a:srgbClr val="374151"/>
                </a:solidFill>
                <a:highlight>
                  <a:srgbClr val="FFFFFF"/>
                </a:highlight>
                <a:latin typeface="Roboto"/>
                <a:ea typeface="Roboto"/>
                <a:cs typeface="Roboto"/>
                <a:sym typeface="Roboto"/>
              </a:rPr>
              <a:t>Sait Faik, öykülerinde gerçekçi bir çizgi yakalamıştır.</a:t>
            </a:r>
            <a:endParaRPr sz="2650">
              <a:solidFill>
                <a:srgbClr val="374151"/>
              </a:solidFill>
              <a:highlight>
                <a:srgbClr val="FFFFFF"/>
              </a:highlight>
              <a:latin typeface="Roboto"/>
              <a:ea typeface="Roboto"/>
              <a:cs typeface="Roboto"/>
              <a:sym typeface="Roboto"/>
            </a:endParaRPr>
          </a:p>
          <a:p>
            <a:pPr indent="0" lvl="0" marL="0" rtl="0" algn="l">
              <a:spcBef>
                <a:spcPts val="2000"/>
              </a:spcBef>
              <a:spcAft>
                <a:spcPts val="0"/>
              </a:spcAft>
              <a:buNone/>
            </a:pPr>
            <a:r>
              <a:rPr lang="tr" sz="2100"/>
              <a:t>Cümlenin öğelerini  bulur musunuz?</a:t>
            </a:r>
            <a:endParaRPr sz="2100"/>
          </a:p>
          <a:p>
            <a:pPr indent="0" lvl="0" marL="457200" rtl="0" algn="l">
              <a:spcBef>
                <a:spcPts val="1400"/>
              </a:spcBef>
              <a:spcAft>
                <a:spcPts val="0"/>
              </a:spcAft>
              <a:buNone/>
            </a:pPr>
            <a:r>
              <a:t/>
            </a:r>
            <a:endParaRPr sz="2650">
              <a:solidFill>
                <a:srgbClr val="374151"/>
              </a:solidFill>
              <a:highlight>
                <a:srgbClr val="FFFFFF"/>
              </a:highlight>
              <a:latin typeface="Roboto"/>
              <a:ea typeface="Roboto"/>
              <a:cs typeface="Roboto"/>
              <a:sym typeface="Roboto"/>
            </a:endParaRPr>
          </a:p>
          <a:p>
            <a:pPr indent="0" lvl="0" marL="0" rtl="0" algn="l">
              <a:spcBef>
                <a:spcPts val="2000"/>
              </a:spcBef>
              <a:spcAft>
                <a:spcPts val="1200"/>
              </a:spcAft>
              <a:buNone/>
            </a:pPr>
            <a:r>
              <a:t/>
            </a:r>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3" name="Shape 323"/>
        <p:cNvGrpSpPr/>
        <p:nvPr/>
      </p:nvGrpSpPr>
      <p:grpSpPr>
        <a:xfrm>
          <a:off x="0" y="0"/>
          <a:ext cx="0" cy="0"/>
          <a:chOff x="0" y="0"/>
          <a:chExt cx="0" cy="0"/>
        </a:xfrm>
      </p:grpSpPr>
      <p:sp>
        <p:nvSpPr>
          <p:cNvPr id="324" name="Google Shape;324;p5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tr"/>
              <a:t>CEVAP</a:t>
            </a:r>
            <a:endParaRPr/>
          </a:p>
        </p:txBody>
      </p:sp>
      <p:sp>
        <p:nvSpPr>
          <p:cNvPr id="325" name="Google Shape;325;p5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lnSpcReduction="20000"/>
          </a:bodyPr>
          <a:lstStyle/>
          <a:p>
            <a:pPr indent="0" lvl="0" marL="0" rtl="0" algn="l">
              <a:lnSpc>
                <a:spcPct val="172222"/>
              </a:lnSpc>
              <a:spcBef>
                <a:spcPts val="0"/>
              </a:spcBef>
              <a:spcAft>
                <a:spcPts val="0"/>
              </a:spcAft>
              <a:buNone/>
            </a:pPr>
            <a:r>
              <a:rPr b="1" lang="tr" sz="2050">
                <a:solidFill>
                  <a:srgbClr val="374151"/>
                </a:solidFill>
                <a:highlight>
                  <a:srgbClr val="FFFFFF"/>
                </a:highlight>
                <a:latin typeface="Roboto"/>
                <a:ea typeface="Roboto"/>
                <a:cs typeface="Roboto"/>
                <a:sym typeface="Roboto"/>
              </a:rPr>
              <a:t>Yüklem</a:t>
            </a:r>
            <a:r>
              <a:rPr lang="tr" sz="2050">
                <a:solidFill>
                  <a:srgbClr val="374151"/>
                </a:solidFill>
                <a:highlight>
                  <a:srgbClr val="FFFFFF"/>
                </a:highlight>
                <a:latin typeface="Roboto"/>
                <a:ea typeface="Roboto"/>
                <a:cs typeface="Roboto"/>
                <a:sym typeface="Roboto"/>
              </a:rPr>
              <a:t>: yakalamıştır.</a:t>
            </a:r>
            <a:endParaRPr sz="2050">
              <a:solidFill>
                <a:srgbClr val="374151"/>
              </a:solidFill>
              <a:highlight>
                <a:srgbClr val="FFFFFF"/>
              </a:highlight>
              <a:latin typeface="Roboto"/>
              <a:ea typeface="Roboto"/>
              <a:cs typeface="Roboto"/>
              <a:sym typeface="Roboto"/>
            </a:endParaRPr>
          </a:p>
          <a:p>
            <a:pPr indent="0" lvl="0" marL="0" rtl="0" algn="l">
              <a:lnSpc>
                <a:spcPct val="172222"/>
              </a:lnSpc>
              <a:spcBef>
                <a:spcPts val="2000"/>
              </a:spcBef>
              <a:spcAft>
                <a:spcPts val="0"/>
              </a:spcAft>
              <a:buNone/>
            </a:pPr>
            <a:r>
              <a:rPr b="1" lang="tr" sz="2050">
                <a:solidFill>
                  <a:srgbClr val="374151"/>
                </a:solidFill>
                <a:highlight>
                  <a:srgbClr val="FFFFFF"/>
                </a:highlight>
                <a:latin typeface="Roboto"/>
                <a:ea typeface="Roboto"/>
                <a:cs typeface="Roboto"/>
                <a:sym typeface="Roboto"/>
              </a:rPr>
              <a:t>Kim yakalamıştır?</a:t>
            </a:r>
            <a:r>
              <a:rPr lang="tr" sz="2050">
                <a:solidFill>
                  <a:srgbClr val="374151"/>
                </a:solidFill>
                <a:highlight>
                  <a:srgbClr val="FFFFFF"/>
                </a:highlight>
                <a:latin typeface="Roboto"/>
                <a:ea typeface="Roboto"/>
                <a:cs typeface="Roboto"/>
                <a:sym typeface="Roboto"/>
              </a:rPr>
              <a:t> : Sait Faik = Özne</a:t>
            </a:r>
            <a:endParaRPr sz="2050">
              <a:solidFill>
                <a:srgbClr val="374151"/>
              </a:solidFill>
              <a:highlight>
                <a:srgbClr val="FFFFFF"/>
              </a:highlight>
              <a:latin typeface="Roboto"/>
              <a:ea typeface="Roboto"/>
              <a:cs typeface="Roboto"/>
              <a:sym typeface="Roboto"/>
            </a:endParaRPr>
          </a:p>
          <a:p>
            <a:pPr indent="0" lvl="0" marL="0" rtl="0" algn="l">
              <a:lnSpc>
                <a:spcPct val="172222"/>
              </a:lnSpc>
              <a:spcBef>
                <a:spcPts val="2000"/>
              </a:spcBef>
              <a:spcAft>
                <a:spcPts val="0"/>
              </a:spcAft>
              <a:buNone/>
            </a:pPr>
            <a:r>
              <a:rPr b="1" lang="tr" sz="2050">
                <a:solidFill>
                  <a:srgbClr val="374151"/>
                </a:solidFill>
                <a:highlight>
                  <a:srgbClr val="FFFFFF"/>
                </a:highlight>
                <a:latin typeface="Roboto"/>
                <a:ea typeface="Roboto"/>
                <a:cs typeface="Roboto"/>
                <a:sym typeface="Roboto"/>
              </a:rPr>
              <a:t>Ne yakalamıştır?</a:t>
            </a:r>
            <a:r>
              <a:rPr lang="tr" sz="2050">
                <a:solidFill>
                  <a:srgbClr val="374151"/>
                </a:solidFill>
                <a:highlight>
                  <a:srgbClr val="FFFFFF"/>
                </a:highlight>
                <a:latin typeface="Roboto"/>
                <a:ea typeface="Roboto"/>
                <a:cs typeface="Roboto"/>
                <a:sym typeface="Roboto"/>
              </a:rPr>
              <a:t> : gerçekçi bir çizgi = Belirtisiz nesne</a:t>
            </a:r>
            <a:endParaRPr sz="2050">
              <a:solidFill>
                <a:srgbClr val="374151"/>
              </a:solidFill>
              <a:highlight>
                <a:srgbClr val="FFFFFF"/>
              </a:highlight>
              <a:latin typeface="Roboto"/>
              <a:ea typeface="Roboto"/>
              <a:cs typeface="Roboto"/>
              <a:sym typeface="Roboto"/>
            </a:endParaRPr>
          </a:p>
          <a:p>
            <a:pPr indent="0" lvl="0" marL="0" rtl="0" algn="l">
              <a:lnSpc>
                <a:spcPct val="172222"/>
              </a:lnSpc>
              <a:spcBef>
                <a:spcPts val="2000"/>
              </a:spcBef>
              <a:spcAft>
                <a:spcPts val="0"/>
              </a:spcAft>
              <a:buNone/>
            </a:pPr>
            <a:r>
              <a:rPr b="1" lang="tr" sz="2050">
                <a:solidFill>
                  <a:srgbClr val="374151"/>
                </a:solidFill>
                <a:highlight>
                  <a:srgbClr val="FFFFFF"/>
                </a:highlight>
                <a:latin typeface="Roboto"/>
                <a:ea typeface="Roboto"/>
                <a:cs typeface="Roboto"/>
                <a:sym typeface="Roboto"/>
              </a:rPr>
              <a:t>Neyde yakalamıştır?</a:t>
            </a:r>
            <a:r>
              <a:rPr lang="tr" sz="2050">
                <a:solidFill>
                  <a:srgbClr val="374151"/>
                </a:solidFill>
                <a:highlight>
                  <a:srgbClr val="FFFFFF"/>
                </a:highlight>
                <a:latin typeface="Roboto"/>
                <a:ea typeface="Roboto"/>
                <a:cs typeface="Roboto"/>
                <a:sym typeface="Roboto"/>
              </a:rPr>
              <a:t> : öykülerinde = Dolaylı tümleç</a:t>
            </a:r>
            <a:endParaRPr sz="2050">
              <a:solidFill>
                <a:srgbClr val="374151"/>
              </a:solidFill>
              <a:highlight>
                <a:srgbClr val="FFFFFF"/>
              </a:highlight>
              <a:latin typeface="Roboto"/>
              <a:ea typeface="Roboto"/>
              <a:cs typeface="Roboto"/>
              <a:sym typeface="Roboto"/>
            </a:endParaRPr>
          </a:p>
          <a:p>
            <a:pPr indent="0" lvl="0" marL="0" rtl="0" algn="l">
              <a:spcBef>
                <a:spcPts val="2000"/>
              </a:spcBef>
              <a:spcAft>
                <a:spcPts val="1200"/>
              </a:spcAft>
              <a:buNone/>
            </a:pPr>
            <a:r>
              <a:t/>
            </a:r>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9" name="Shape 329"/>
        <p:cNvGrpSpPr/>
        <p:nvPr/>
      </p:nvGrpSpPr>
      <p:grpSpPr>
        <a:xfrm>
          <a:off x="0" y="0"/>
          <a:ext cx="0" cy="0"/>
          <a:chOff x="0" y="0"/>
          <a:chExt cx="0" cy="0"/>
        </a:xfrm>
      </p:grpSpPr>
      <p:sp>
        <p:nvSpPr>
          <p:cNvPr id="330" name="Google Shape;330;p5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tr"/>
              <a:t>23.SORU</a:t>
            </a:r>
            <a:endParaRPr/>
          </a:p>
        </p:txBody>
      </p:sp>
      <p:sp>
        <p:nvSpPr>
          <p:cNvPr id="331" name="Google Shape;331;p5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332" name="Google Shape;332;p58"/>
          <p:cNvPicPr preferRelativeResize="0"/>
          <p:nvPr/>
        </p:nvPicPr>
        <p:blipFill>
          <a:blip r:embed="rId3">
            <a:alphaModFix/>
          </a:blip>
          <a:stretch>
            <a:fillRect/>
          </a:stretch>
        </p:blipFill>
        <p:spPr>
          <a:xfrm>
            <a:off x="152400" y="1049603"/>
            <a:ext cx="9143999" cy="3349094"/>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6" name="Shape 336"/>
        <p:cNvGrpSpPr/>
        <p:nvPr/>
      </p:nvGrpSpPr>
      <p:grpSpPr>
        <a:xfrm>
          <a:off x="0" y="0"/>
          <a:ext cx="0" cy="0"/>
          <a:chOff x="0" y="0"/>
          <a:chExt cx="0" cy="0"/>
        </a:xfrm>
      </p:grpSpPr>
      <p:sp>
        <p:nvSpPr>
          <p:cNvPr id="337" name="Google Shape;337;p5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tr"/>
              <a:t>cevap</a:t>
            </a:r>
            <a:endParaRPr/>
          </a:p>
        </p:txBody>
      </p:sp>
      <p:pic>
        <p:nvPicPr>
          <p:cNvPr id="338" name="Google Shape;338;p59"/>
          <p:cNvPicPr preferRelativeResize="0"/>
          <p:nvPr/>
        </p:nvPicPr>
        <p:blipFill>
          <a:blip r:embed="rId3">
            <a:alphaModFix/>
          </a:blip>
          <a:stretch>
            <a:fillRect/>
          </a:stretch>
        </p:blipFill>
        <p:spPr>
          <a:xfrm>
            <a:off x="0" y="1977390"/>
            <a:ext cx="9144000" cy="1188720"/>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2" name="Shape 342"/>
        <p:cNvGrpSpPr/>
        <p:nvPr/>
      </p:nvGrpSpPr>
      <p:grpSpPr>
        <a:xfrm>
          <a:off x="0" y="0"/>
          <a:ext cx="0" cy="0"/>
          <a:chOff x="0" y="0"/>
          <a:chExt cx="0" cy="0"/>
        </a:xfrm>
      </p:grpSpPr>
      <p:sp>
        <p:nvSpPr>
          <p:cNvPr id="343" name="Google Shape;343;p6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tr"/>
              <a:t>24. Soru</a:t>
            </a:r>
            <a:endParaRPr/>
          </a:p>
        </p:txBody>
      </p:sp>
      <p:sp>
        <p:nvSpPr>
          <p:cNvPr id="344" name="Google Shape;344;p6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345" name="Google Shape;345;p60"/>
          <p:cNvPicPr preferRelativeResize="0"/>
          <p:nvPr/>
        </p:nvPicPr>
        <p:blipFill>
          <a:blip r:embed="rId3">
            <a:alphaModFix/>
          </a:blip>
          <a:stretch>
            <a:fillRect/>
          </a:stretch>
        </p:blipFill>
        <p:spPr>
          <a:xfrm>
            <a:off x="0" y="1152471"/>
            <a:ext cx="9143999" cy="3814508"/>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9" name="Shape 349"/>
        <p:cNvGrpSpPr/>
        <p:nvPr/>
      </p:nvGrpSpPr>
      <p:grpSpPr>
        <a:xfrm>
          <a:off x="0" y="0"/>
          <a:ext cx="0" cy="0"/>
          <a:chOff x="0" y="0"/>
          <a:chExt cx="0" cy="0"/>
        </a:xfrm>
      </p:grpSpPr>
      <p:sp>
        <p:nvSpPr>
          <p:cNvPr id="350" name="Google Shape;350;p6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tr"/>
              <a:t>cevap</a:t>
            </a:r>
            <a:endParaRPr/>
          </a:p>
        </p:txBody>
      </p:sp>
      <p:pic>
        <p:nvPicPr>
          <p:cNvPr id="351" name="Google Shape;351;p61"/>
          <p:cNvPicPr preferRelativeResize="0"/>
          <p:nvPr/>
        </p:nvPicPr>
        <p:blipFill>
          <a:blip r:embed="rId3">
            <a:alphaModFix/>
          </a:blip>
          <a:stretch>
            <a:fillRect/>
          </a:stretch>
        </p:blipFill>
        <p:spPr>
          <a:xfrm>
            <a:off x="0" y="1934441"/>
            <a:ext cx="9144000" cy="1274618"/>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5" name="Shape 355"/>
        <p:cNvGrpSpPr/>
        <p:nvPr/>
      </p:nvGrpSpPr>
      <p:grpSpPr>
        <a:xfrm>
          <a:off x="0" y="0"/>
          <a:ext cx="0" cy="0"/>
          <a:chOff x="0" y="0"/>
          <a:chExt cx="0" cy="0"/>
        </a:xfrm>
      </p:grpSpPr>
      <p:sp>
        <p:nvSpPr>
          <p:cNvPr id="356" name="Google Shape;356;p6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tr"/>
              <a:t>25. Soru</a:t>
            </a:r>
            <a:endParaRPr/>
          </a:p>
        </p:txBody>
      </p:sp>
      <p:sp>
        <p:nvSpPr>
          <p:cNvPr id="357" name="Google Shape;357;p62"/>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tr" sz="2900">
                <a:solidFill>
                  <a:schemeClr val="dk1"/>
                </a:solidFill>
                <a:latin typeface="Arial"/>
                <a:ea typeface="Arial"/>
                <a:cs typeface="Arial"/>
                <a:sym typeface="Arial"/>
              </a:rPr>
              <a:t>Arkadaşına yardım etti ve eve kadar </a:t>
            </a:r>
            <a:r>
              <a:rPr lang="tr" sz="3000">
                <a:solidFill>
                  <a:schemeClr val="dk1"/>
                </a:solidFill>
                <a:latin typeface="Arial"/>
                <a:ea typeface="Arial"/>
                <a:cs typeface="Arial"/>
                <a:sym typeface="Arial"/>
              </a:rPr>
              <a:t>uğurladı</a:t>
            </a:r>
            <a:r>
              <a:rPr lang="tr" sz="2900">
                <a:solidFill>
                  <a:schemeClr val="dk1"/>
                </a:solidFill>
                <a:latin typeface="Arial"/>
                <a:ea typeface="Arial"/>
                <a:cs typeface="Arial"/>
                <a:sym typeface="Arial"/>
              </a:rPr>
              <a:t>. </a:t>
            </a:r>
            <a:endParaRPr sz="2900">
              <a:solidFill>
                <a:schemeClr val="dk1"/>
              </a:solidFill>
              <a:latin typeface="Arial"/>
              <a:ea typeface="Arial"/>
              <a:cs typeface="Arial"/>
              <a:sym typeface="Arial"/>
            </a:endParaRPr>
          </a:p>
          <a:p>
            <a:pPr indent="0" lvl="0" marL="0" rtl="0" algn="l">
              <a:spcBef>
                <a:spcPts val="1200"/>
              </a:spcBef>
              <a:spcAft>
                <a:spcPts val="0"/>
              </a:spcAft>
              <a:buNone/>
            </a:pPr>
            <a:r>
              <a:t/>
            </a:r>
            <a:endParaRPr sz="2900">
              <a:solidFill>
                <a:schemeClr val="dk1"/>
              </a:solidFill>
              <a:latin typeface="Arial"/>
              <a:ea typeface="Arial"/>
              <a:cs typeface="Arial"/>
              <a:sym typeface="Arial"/>
            </a:endParaRPr>
          </a:p>
          <a:p>
            <a:pPr indent="0" lvl="0" marL="0" rtl="0" algn="l">
              <a:spcBef>
                <a:spcPts val="1200"/>
              </a:spcBef>
              <a:spcAft>
                <a:spcPts val="1200"/>
              </a:spcAft>
              <a:buNone/>
            </a:pPr>
            <a:r>
              <a:rPr lang="tr" sz="2900">
                <a:solidFill>
                  <a:schemeClr val="dk1"/>
                </a:solidFill>
                <a:latin typeface="Arial"/>
                <a:ea typeface="Arial"/>
                <a:cs typeface="Arial"/>
                <a:sym typeface="Arial"/>
              </a:rPr>
              <a:t>Buradaki anlatım bozukluğunu bulunuz?</a:t>
            </a:r>
            <a:endParaRPr sz="2900">
              <a:solidFill>
                <a:schemeClr val="dk1"/>
              </a:solidFill>
              <a:latin typeface="Arial"/>
              <a:ea typeface="Arial"/>
              <a:cs typeface="Arial"/>
              <a:sym typeface="Arial"/>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1" name="Shape 361"/>
        <p:cNvGrpSpPr/>
        <p:nvPr/>
      </p:nvGrpSpPr>
      <p:grpSpPr>
        <a:xfrm>
          <a:off x="0" y="0"/>
          <a:ext cx="0" cy="0"/>
          <a:chOff x="0" y="0"/>
          <a:chExt cx="0" cy="0"/>
        </a:xfrm>
      </p:grpSpPr>
      <p:sp>
        <p:nvSpPr>
          <p:cNvPr id="362" name="Google Shape;362;p6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tr"/>
              <a:t>Cevap</a:t>
            </a:r>
            <a:endParaRPr/>
          </a:p>
        </p:txBody>
      </p:sp>
      <p:sp>
        <p:nvSpPr>
          <p:cNvPr id="363" name="Google Shape;363;p63"/>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tr" sz="2800">
                <a:solidFill>
                  <a:schemeClr val="dk1"/>
                </a:solidFill>
                <a:latin typeface="Arial"/>
                <a:ea typeface="Arial"/>
                <a:cs typeface="Arial"/>
                <a:sym typeface="Arial"/>
              </a:rPr>
              <a:t>Arkadaşına yardım etti ve </a:t>
            </a:r>
            <a:r>
              <a:rPr lang="tr" sz="2900">
                <a:solidFill>
                  <a:schemeClr val="dk1"/>
                </a:solidFill>
                <a:latin typeface="Arial"/>
                <a:ea typeface="Arial"/>
                <a:cs typeface="Arial"/>
                <a:sym typeface="Arial"/>
              </a:rPr>
              <a:t>onu</a:t>
            </a:r>
            <a:r>
              <a:rPr lang="tr" sz="2800">
                <a:solidFill>
                  <a:schemeClr val="dk1"/>
                </a:solidFill>
                <a:latin typeface="Arial"/>
                <a:ea typeface="Arial"/>
                <a:cs typeface="Arial"/>
                <a:sym typeface="Arial"/>
              </a:rPr>
              <a:t> eve kadar uğurladı.               </a:t>
            </a:r>
            <a:r>
              <a:rPr lang="tr" sz="2900">
                <a:solidFill>
                  <a:schemeClr val="dk1"/>
                </a:solidFill>
                <a:latin typeface="Arial"/>
                <a:ea typeface="Arial"/>
                <a:cs typeface="Arial"/>
                <a:sym typeface="Arial"/>
              </a:rPr>
              <a:t>(Nesne eksikliği)</a:t>
            </a:r>
            <a:r>
              <a:rPr lang="tr" sz="2800">
                <a:solidFill>
                  <a:schemeClr val="dk1"/>
                </a:solidFill>
                <a:latin typeface="Arial"/>
                <a:ea typeface="Arial"/>
                <a:cs typeface="Arial"/>
                <a:sym typeface="Arial"/>
              </a:rPr>
              <a:t>    </a:t>
            </a:r>
            <a:endParaRPr sz="2800">
              <a:solidFill>
                <a:schemeClr val="dk1"/>
              </a:solidFill>
              <a:latin typeface="Arial"/>
              <a:ea typeface="Arial"/>
              <a:cs typeface="Arial"/>
              <a:sym typeface="Arial"/>
            </a:endParaRPr>
          </a:p>
          <a:p>
            <a:pPr indent="0" lvl="0" marL="0" rtl="0" algn="l">
              <a:spcBef>
                <a:spcPts val="1200"/>
              </a:spcBef>
              <a:spcAft>
                <a:spcPts val="1200"/>
              </a:spcAft>
              <a:buNone/>
            </a:pPr>
            <a:r>
              <a:t/>
            </a:r>
            <a:endParaRPr sz="2800">
              <a:solidFill>
                <a:schemeClr val="dk1"/>
              </a:solidFill>
              <a:latin typeface="Arial"/>
              <a:ea typeface="Arial"/>
              <a:cs typeface="Arial"/>
              <a:sym typeface="Arial"/>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7" name="Shape 367"/>
        <p:cNvGrpSpPr/>
        <p:nvPr/>
      </p:nvGrpSpPr>
      <p:grpSpPr>
        <a:xfrm>
          <a:off x="0" y="0"/>
          <a:ext cx="0" cy="0"/>
          <a:chOff x="0" y="0"/>
          <a:chExt cx="0" cy="0"/>
        </a:xfrm>
      </p:grpSpPr>
      <p:sp>
        <p:nvSpPr>
          <p:cNvPr id="368" name="Google Shape;368;p6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tr"/>
              <a:t>26. Soru</a:t>
            </a:r>
            <a:endParaRPr/>
          </a:p>
        </p:txBody>
      </p:sp>
      <p:sp>
        <p:nvSpPr>
          <p:cNvPr id="369" name="Google Shape;369;p6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tr" sz="2700">
                <a:solidFill>
                  <a:schemeClr val="dk1"/>
                </a:solidFill>
                <a:latin typeface="Arial"/>
                <a:ea typeface="Arial"/>
                <a:cs typeface="Arial"/>
                <a:sym typeface="Arial"/>
              </a:rPr>
              <a:t>Çocukları çok sever, her zaman iyi </a:t>
            </a:r>
            <a:r>
              <a:rPr lang="tr" sz="2800">
                <a:solidFill>
                  <a:schemeClr val="dk1"/>
                </a:solidFill>
                <a:latin typeface="Arial"/>
                <a:ea typeface="Arial"/>
                <a:cs typeface="Arial"/>
                <a:sym typeface="Arial"/>
              </a:rPr>
              <a:t>davranırdı</a:t>
            </a:r>
            <a:r>
              <a:rPr lang="tr" sz="2700">
                <a:solidFill>
                  <a:schemeClr val="dk1"/>
                </a:solidFill>
                <a:latin typeface="Arial"/>
                <a:ea typeface="Arial"/>
                <a:cs typeface="Arial"/>
                <a:sym typeface="Arial"/>
              </a:rPr>
              <a:t>. </a:t>
            </a:r>
            <a:endParaRPr sz="2700">
              <a:solidFill>
                <a:schemeClr val="dk1"/>
              </a:solidFill>
              <a:latin typeface="Arial"/>
              <a:ea typeface="Arial"/>
              <a:cs typeface="Arial"/>
              <a:sym typeface="Arial"/>
            </a:endParaRPr>
          </a:p>
          <a:p>
            <a:pPr indent="0" lvl="0" marL="0" rtl="0" algn="l">
              <a:spcBef>
                <a:spcPts val="1200"/>
              </a:spcBef>
              <a:spcAft>
                <a:spcPts val="0"/>
              </a:spcAft>
              <a:buNone/>
            </a:pPr>
            <a:r>
              <a:t/>
            </a:r>
            <a:endParaRPr sz="2700">
              <a:solidFill>
                <a:schemeClr val="dk1"/>
              </a:solidFill>
              <a:latin typeface="Arial"/>
              <a:ea typeface="Arial"/>
              <a:cs typeface="Arial"/>
              <a:sym typeface="Arial"/>
            </a:endParaRPr>
          </a:p>
          <a:p>
            <a:pPr indent="0" lvl="0" marL="0" rtl="0" algn="l">
              <a:spcBef>
                <a:spcPts val="1200"/>
              </a:spcBef>
              <a:spcAft>
                <a:spcPts val="0"/>
              </a:spcAft>
              <a:buNone/>
            </a:pPr>
            <a:r>
              <a:rPr lang="tr" sz="2900">
                <a:solidFill>
                  <a:schemeClr val="dk1"/>
                </a:solidFill>
                <a:latin typeface="Arial"/>
                <a:ea typeface="Arial"/>
                <a:cs typeface="Arial"/>
                <a:sym typeface="Arial"/>
              </a:rPr>
              <a:t>Buradaki anlatım bozukluğunu bulunuz?</a:t>
            </a:r>
            <a:endParaRPr sz="2900">
              <a:solidFill>
                <a:schemeClr val="dk1"/>
              </a:solidFill>
              <a:latin typeface="Arial"/>
              <a:ea typeface="Arial"/>
              <a:cs typeface="Arial"/>
              <a:sym typeface="Arial"/>
            </a:endParaRPr>
          </a:p>
          <a:p>
            <a:pPr indent="0" lvl="0" marL="0" rtl="0" algn="l">
              <a:spcBef>
                <a:spcPts val="1200"/>
              </a:spcBef>
              <a:spcAft>
                <a:spcPts val="1200"/>
              </a:spcAft>
              <a:buNone/>
            </a:pPr>
            <a:r>
              <a:t/>
            </a:r>
            <a:endParaRPr sz="2700">
              <a:solidFill>
                <a:schemeClr val="dk1"/>
              </a:solidFill>
              <a:latin typeface="Arial"/>
              <a:ea typeface="Arial"/>
              <a:cs typeface="Arial"/>
              <a:sym typeface="Arial"/>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3" name="Shape 373"/>
        <p:cNvGrpSpPr/>
        <p:nvPr/>
      </p:nvGrpSpPr>
      <p:grpSpPr>
        <a:xfrm>
          <a:off x="0" y="0"/>
          <a:ext cx="0" cy="0"/>
          <a:chOff x="0" y="0"/>
          <a:chExt cx="0" cy="0"/>
        </a:xfrm>
      </p:grpSpPr>
      <p:sp>
        <p:nvSpPr>
          <p:cNvPr id="374" name="Google Shape;374;p6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tr"/>
              <a:t>cevap</a:t>
            </a:r>
            <a:endParaRPr/>
          </a:p>
        </p:txBody>
      </p:sp>
      <p:sp>
        <p:nvSpPr>
          <p:cNvPr id="375" name="Google Shape;375;p6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457200" rtl="0" algn="l">
              <a:spcBef>
                <a:spcPts val="900"/>
              </a:spcBef>
              <a:spcAft>
                <a:spcPts val="0"/>
              </a:spcAft>
              <a:buNone/>
            </a:pPr>
            <a:r>
              <a:rPr lang="tr" sz="3500">
                <a:solidFill>
                  <a:schemeClr val="dk1"/>
                </a:solidFill>
                <a:latin typeface="Arial"/>
                <a:ea typeface="Arial"/>
                <a:cs typeface="Arial"/>
                <a:sym typeface="Arial"/>
              </a:rPr>
              <a:t>Çocukları çok sever, onlara her zaman iyi davranırdı. (Yer tamlayıcısı eksikliği)</a:t>
            </a:r>
            <a:endParaRPr sz="3500">
              <a:solidFill>
                <a:schemeClr val="dk1"/>
              </a:solidFill>
              <a:latin typeface="Arial"/>
              <a:ea typeface="Arial"/>
              <a:cs typeface="Arial"/>
              <a:sym typeface="Arial"/>
            </a:endParaRPr>
          </a:p>
          <a:p>
            <a:pPr indent="0" lvl="0" marL="0" rtl="0" algn="l">
              <a:spcBef>
                <a:spcPts val="2100"/>
              </a:spcBef>
              <a:spcAft>
                <a:spcPts val="0"/>
              </a:spcAft>
              <a:buNone/>
            </a:pPr>
            <a:r>
              <a:t/>
            </a:r>
            <a:endParaRPr sz="1200">
              <a:solidFill>
                <a:srgbClr val="000000"/>
              </a:solidFill>
              <a:latin typeface="Arial"/>
              <a:ea typeface="Arial"/>
              <a:cs typeface="Arial"/>
              <a:sym typeface="Arial"/>
            </a:endParaRPr>
          </a:p>
          <a:p>
            <a:pPr indent="0" lvl="0" marL="0" rtl="0" algn="l">
              <a:spcBef>
                <a:spcPts val="0"/>
              </a:spcBef>
              <a:spcAft>
                <a:spcPts val="120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late">
  <a:themeElements>
    <a:clrScheme name="Slate">
      <a:dk1>
        <a:srgbClr val="FFFFFF"/>
      </a:dk1>
      <a:lt1>
        <a:srgbClr val="37474F"/>
      </a:lt1>
      <a:dk2>
        <a:srgbClr val="9E9E9E"/>
      </a:dk2>
      <a:lt2>
        <a:srgbClr val="E0E0E0"/>
      </a:lt2>
      <a:accent1>
        <a:srgbClr val="616161"/>
      </a:accent1>
      <a:accent2>
        <a:srgbClr val="78909C"/>
      </a:accent2>
      <a:accent3>
        <a:srgbClr val="CACACA"/>
      </a:accent3>
      <a:accent4>
        <a:srgbClr val="64FFDA"/>
      </a:accent4>
      <a:accent5>
        <a:srgbClr val="FFD966"/>
      </a:accent5>
      <a:accent6>
        <a:srgbClr val="F5F5F5"/>
      </a:accent6>
      <a:hlink>
        <a:srgbClr val="FFD966"/>
      </a:hlink>
      <a:folHlink>
        <a:srgbClr val="FFD96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