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1" r:id="rId1"/>
  </p:sldMasterIdLst>
  <p:notesMasterIdLst>
    <p:notesMasterId r:id="rId42"/>
  </p:notesMasterIdLst>
  <p:handoutMasterIdLst>
    <p:handoutMasterId r:id="rId43"/>
  </p:handoutMasterIdLst>
  <p:sldIdLst>
    <p:sldId id="338" r:id="rId2"/>
    <p:sldId id="384" r:id="rId3"/>
    <p:sldId id="387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7" r:id="rId13"/>
    <p:sldId id="396" r:id="rId14"/>
    <p:sldId id="399" r:id="rId15"/>
    <p:sldId id="398" r:id="rId16"/>
    <p:sldId id="401" r:id="rId17"/>
    <p:sldId id="400" r:id="rId18"/>
    <p:sldId id="403" r:id="rId19"/>
    <p:sldId id="402" r:id="rId20"/>
    <p:sldId id="405" r:id="rId21"/>
    <p:sldId id="404" r:id="rId22"/>
    <p:sldId id="407" r:id="rId23"/>
    <p:sldId id="406" r:id="rId24"/>
    <p:sldId id="409" r:id="rId25"/>
    <p:sldId id="408" r:id="rId26"/>
    <p:sldId id="411" r:id="rId27"/>
    <p:sldId id="410" r:id="rId28"/>
    <p:sldId id="413" r:id="rId29"/>
    <p:sldId id="414" r:id="rId30"/>
    <p:sldId id="417" r:id="rId31"/>
    <p:sldId id="412" r:id="rId32"/>
    <p:sldId id="415" r:id="rId33"/>
    <p:sldId id="416" r:id="rId34"/>
    <p:sldId id="419" r:id="rId35"/>
    <p:sldId id="418" r:id="rId36"/>
    <p:sldId id="421" r:id="rId37"/>
    <p:sldId id="420" r:id="rId38"/>
    <p:sldId id="423" r:id="rId39"/>
    <p:sldId id="422" r:id="rId40"/>
    <p:sldId id="424" r:id="rId41"/>
  </p:sldIdLst>
  <p:sldSz cx="9144000" cy="6858000" type="screen4x3"/>
  <p:notesSz cx="6791325" cy="99218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>
          <p15:clr>
            <a:srgbClr val="A4A3A4"/>
          </p15:clr>
        </p15:guide>
        <p15:guide id="2" pos="213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9" autoAdjust="0"/>
    <p:restoredTop sz="94709" autoAdjust="0"/>
  </p:normalViewPr>
  <p:slideViewPr>
    <p:cSldViewPr>
      <p:cViewPr varScale="1">
        <p:scale>
          <a:sx n="69" d="100"/>
          <a:sy n="69" d="100"/>
        </p:scale>
        <p:origin x="171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914" y="-90"/>
      </p:cViewPr>
      <p:guideLst>
        <p:guide orient="horz" pos="3125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46846" y="0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A119C-189A-4F65-A7B1-07E28AB467FD}" type="datetimeFigureOut">
              <a:rPr lang="tr-TR" smtClean="0"/>
              <a:pPr/>
              <a:t>14.01.2024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24059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ööööööö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46846" y="9424059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884EC-467B-4D41-878B-B4FCD064349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E5D16-E3D8-45DA-B14B-5BDC953624F4}" type="datetimeFigureOut">
              <a:rPr lang="tr-TR" smtClean="0"/>
              <a:pPr/>
              <a:t>14.01.2024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79133" y="4712891"/>
            <a:ext cx="5433060" cy="4464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24059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ööööööö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46846" y="9424059"/>
            <a:ext cx="2942908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A159C-A94F-4503-B25A-26BE820BDDC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40030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27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31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35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A159C-A94F-4503-B25A-26BE820BDDC8}" type="slidenum">
              <a:rPr lang="tr-TR" smtClean="0"/>
              <a:pPr/>
              <a:t>39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ööööööö</a:t>
            </a:r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2.wav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2.wav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77AC3-F3AE-4090-A675-DD4A1570A300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56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554DD-E2CC-4B6A-961D-FF3034C5566D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441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36358-D41D-491F-A6A6-E3A486C969DB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625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D4BD-5E55-4311-A859-ECEEA76B0A10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44283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Rectangle 6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0:59</a:t>
            </a:r>
          </a:p>
        </p:txBody>
      </p:sp>
      <p:sp>
        <p:nvSpPr>
          <p:cNvPr id="11" name="Rectangle 6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0:58</a:t>
            </a:r>
          </a:p>
        </p:txBody>
      </p:sp>
      <p:sp>
        <p:nvSpPr>
          <p:cNvPr id="12" name="Rectangle 6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0:57</a:t>
            </a:r>
          </a:p>
        </p:txBody>
      </p:sp>
      <p:sp>
        <p:nvSpPr>
          <p:cNvPr id="13" name="Rectangle 6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0:56</a:t>
            </a:r>
          </a:p>
        </p:txBody>
      </p:sp>
      <p:sp>
        <p:nvSpPr>
          <p:cNvPr id="14" name="Rectangle 6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0:55</a:t>
            </a:r>
          </a:p>
        </p:txBody>
      </p:sp>
      <p:sp>
        <p:nvSpPr>
          <p:cNvPr id="15" name="Rectangle 6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0:54</a:t>
            </a:r>
          </a:p>
        </p:txBody>
      </p:sp>
      <p:sp>
        <p:nvSpPr>
          <p:cNvPr id="16" name="Rectangle 7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0:53</a:t>
            </a:r>
          </a:p>
        </p:txBody>
      </p:sp>
      <p:sp>
        <p:nvSpPr>
          <p:cNvPr id="17" name="Rectangle 7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0:52</a:t>
            </a:r>
          </a:p>
        </p:txBody>
      </p:sp>
      <p:sp>
        <p:nvSpPr>
          <p:cNvPr id="18" name="Rectangle 7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0:51</a:t>
            </a:r>
          </a:p>
        </p:txBody>
      </p:sp>
      <p:sp>
        <p:nvSpPr>
          <p:cNvPr id="19" name="Rectangle 7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0:50</a:t>
            </a:r>
          </a:p>
        </p:txBody>
      </p:sp>
      <p:sp>
        <p:nvSpPr>
          <p:cNvPr id="20" name="Rectangle 7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0:49</a:t>
            </a:r>
          </a:p>
        </p:txBody>
      </p:sp>
      <p:sp>
        <p:nvSpPr>
          <p:cNvPr id="21" name="Rectangle 7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0:48</a:t>
            </a:r>
          </a:p>
        </p:txBody>
      </p:sp>
      <p:sp>
        <p:nvSpPr>
          <p:cNvPr id="22" name="Rectangle 7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0:47</a:t>
            </a:r>
          </a:p>
        </p:txBody>
      </p:sp>
      <p:sp>
        <p:nvSpPr>
          <p:cNvPr id="23" name="Rectangle 7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0:46</a:t>
            </a:r>
          </a:p>
        </p:txBody>
      </p:sp>
      <p:sp>
        <p:nvSpPr>
          <p:cNvPr id="24" name="Rectangle 7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0:45</a:t>
            </a:r>
          </a:p>
        </p:txBody>
      </p:sp>
      <p:sp>
        <p:nvSpPr>
          <p:cNvPr id="25" name="Rectangle 7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0:44</a:t>
            </a:r>
          </a:p>
        </p:txBody>
      </p:sp>
      <p:sp>
        <p:nvSpPr>
          <p:cNvPr id="26" name="Rectangle 8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0:43</a:t>
            </a:r>
          </a:p>
        </p:txBody>
      </p:sp>
      <p:sp>
        <p:nvSpPr>
          <p:cNvPr id="27" name="Rectangle 8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0:42</a:t>
            </a:r>
          </a:p>
        </p:txBody>
      </p:sp>
      <p:sp>
        <p:nvSpPr>
          <p:cNvPr id="28" name="Rectangle 8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0:41</a:t>
            </a:r>
          </a:p>
        </p:txBody>
      </p:sp>
      <p:sp>
        <p:nvSpPr>
          <p:cNvPr id="29" name="Rectangle 8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0:40</a:t>
            </a:r>
          </a:p>
        </p:txBody>
      </p:sp>
      <p:sp>
        <p:nvSpPr>
          <p:cNvPr id="30" name="Rectangle 8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0:39</a:t>
            </a:r>
          </a:p>
        </p:txBody>
      </p:sp>
      <p:sp>
        <p:nvSpPr>
          <p:cNvPr id="31" name="Rectangle 8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0:38</a:t>
            </a:r>
          </a:p>
        </p:txBody>
      </p:sp>
      <p:sp>
        <p:nvSpPr>
          <p:cNvPr id="32" name="Rectangle 8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0:37</a:t>
            </a:r>
          </a:p>
        </p:txBody>
      </p:sp>
      <p:sp>
        <p:nvSpPr>
          <p:cNvPr id="33" name="Rectangle 8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0:36</a:t>
            </a:r>
          </a:p>
        </p:txBody>
      </p:sp>
      <p:sp>
        <p:nvSpPr>
          <p:cNvPr id="34" name="Rectangle 8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0:35</a:t>
            </a:r>
          </a:p>
        </p:txBody>
      </p:sp>
      <p:sp>
        <p:nvSpPr>
          <p:cNvPr id="35" name="Rectangle 8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0:34</a:t>
            </a:r>
          </a:p>
        </p:txBody>
      </p:sp>
      <p:sp>
        <p:nvSpPr>
          <p:cNvPr id="36" name="Rectangle 9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0:33</a:t>
            </a:r>
          </a:p>
        </p:txBody>
      </p:sp>
      <p:sp>
        <p:nvSpPr>
          <p:cNvPr id="37" name="Rectangle 9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0:32</a:t>
            </a:r>
          </a:p>
        </p:txBody>
      </p:sp>
      <p:sp>
        <p:nvSpPr>
          <p:cNvPr id="38" name="Rectangle 9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0:31</a:t>
            </a:r>
          </a:p>
        </p:txBody>
      </p:sp>
      <p:sp>
        <p:nvSpPr>
          <p:cNvPr id="39" name="Rectangle 9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0:30</a:t>
            </a:r>
          </a:p>
        </p:txBody>
      </p:sp>
      <p:sp>
        <p:nvSpPr>
          <p:cNvPr id="40" name="Rectangle 9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0:29</a:t>
            </a:r>
          </a:p>
        </p:txBody>
      </p:sp>
      <p:sp>
        <p:nvSpPr>
          <p:cNvPr id="41" name="Rectangle 9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0:28</a:t>
            </a:r>
          </a:p>
        </p:txBody>
      </p:sp>
      <p:sp>
        <p:nvSpPr>
          <p:cNvPr id="42" name="Rectangle 9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0:27</a:t>
            </a:r>
          </a:p>
        </p:txBody>
      </p:sp>
      <p:sp>
        <p:nvSpPr>
          <p:cNvPr id="43" name="Rectangle 9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0:26</a:t>
            </a:r>
          </a:p>
        </p:txBody>
      </p:sp>
      <p:sp>
        <p:nvSpPr>
          <p:cNvPr id="44" name="Rectangle 9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0:25</a:t>
            </a:r>
          </a:p>
        </p:txBody>
      </p:sp>
      <p:sp>
        <p:nvSpPr>
          <p:cNvPr id="45" name="Rectangle 9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0:24</a:t>
            </a:r>
          </a:p>
        </p:txBody>
      </p:sp>
      <p:sp>
        <p:nvSpPr>
          <p:cNvPr id="46" name="Rectangle 10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0:23</a:t>
            </a:r>
          </a:p>
        </p:txBody>
      </p:sp>
      <p:sp>
        <p:nvSpPr>
          <p:cNvPr id="47" name="Rectangle 10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0:22</a:t>
            </a:r>
          </a:p>
        </p:txBody>
      </p:sp>
      <p:sp>
        <p:nvSpPr>
          <p:cNvPr id="48" name="Rectangle 10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0:21</a:t>
            </a:r>
          </a:p>
        </p:txBody>
      </p:sp>
      <p:sp>
        <p:nvSpPr>
          <p:cNvPr id="49" name="Rectangle 10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0:20</a:t>
            </a:r>
          </a:p>
        </p:txBody>
      </p:sp>
      <p:sp>
        <p:nvSpPr>
          <p:cNvPr id="50" name="Rectangle 10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0:19</a:t>
            </a:r>
          </a:p>
        </p:txBody>
      </p:sp>
      <p:sp>
        <p:nvSpPr>
          <p:cNvPr id="51" name="Rectangle 10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0:18</a:t>
            </a:r>
          </a:p>
        </p:txBody>
      </p:sp>
      <p:sp>
        <p:nvSpPr>
          <p:cNvPr id="52" name="Rectangle 10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0:17</a:t>
            </a:r>
          </a:p>
        </p:txBody>
      </p:sp>
      <p:sp>
        <p:nvSpPr>
          <p:cNvPr id="53" name="Rectangle 10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0:16</a:t>
            </a:r>
          </a:p>
        </p:txBody>
      </p:sp>
      <p:sp>
        <p:nvSpPr>
          <p:cNvPr id="54" name="Rectangle 10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0:15</a:t>
            </a:r>
          </a:p>
        </p:txBody>
      </p:sp>
      <p:sp>
        <p:nvSpPr>
          <p:cNvPr id="55" name="Rectangle 10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0:14</a:t>
            </a:r>
          </a:p>
        </p:txBody>
      </p:sp>
      <p:sp>
        <p:nvSpPr>
          <p:cNvPr id="56" name="Rectangle 11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0:13</a:t>
            </a:r>
          </a:p>
        </p:txBody>
      </p:sp>
      <p:sp>
        <p:nvSpPr>
          <p:cNvPr id="57" name="Rectangle 11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0:12</a:t>
            </a:r>
          </a:p>
        </p:txBody>
      </p:sp>
      <p:sp>
        <p:nvSpPr>
          <p:cNvPr id="58" name="Rectangle 11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0:11</a:t>
            </a:r>
          </a:p>
        </p:txBody>
      </p:sp>
      <p:sp>
        <p:nvSpPr>
          <p:cNvPr id="59" name="Rectangle 11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0:10</a:t>
            </a:r>
          </a:p>
        </p:txBody>
      </p:sp>
      <p:sp>
        <p:nvSpPr>
          <p:cNvPr id="60" name="Rectangle 11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0:09</a:t>
            </a:r>
          </a:p>
        </p:txBody>
      </p:sp>
      <p:sp>
        <p:nvSpPr>
          <p:cNvPr id="61" name="Rectangle 11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0:08</a:t>
            </a:r>
          </a:p>
        </p:txBody>
      </p:sp>
      <p:sp>
        <p:nvSpPr>
          <p:cNvPr id="62" name="Rectangle 11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0:07</a:t>
            </a:r>
          </a:p>
        </p:txBody>
      </p:sp>
      <p:sp>
        <p:nvSpPr>
          <p:cNvPr id="63" name="Rectangle 11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0:06</a:t>
            </a:r>
          </a:p>
        </p:txBody>
      </p:sp>
      <p:sp>
        <p:nvSpPr>
          <p:cNvPr id="64" name="Rectangle 11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 dirty="0"/>
              <a:t>0:05</a:t>
            </a:r>
          </a:p>
        </p:txBody>
      </p:sp>
      <p:sp>
        <p:nvSpPr>
          <p:cNvPr id="65" name="Rectangle 11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0:04</a:t>
            </a:r>
          </a:p>
        </p:txBody>
      </p:sp>
      <p:sp>
        <p:nvSpPr>
          <p:cNvPr id="66" name="Rectangle 12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0:03</a:t>
            </a:r>
          </a:p>
        </p:txBody>
      </p:sp>
      <p:sp>
        <p:nvSpPr>
          <p:cNvPr id="67" name="Rectangle 12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 dirty="0"/>
              <a:t>0:02</a:t>
            </a:r>
          </a:p>
        </p:txBody>
      </p:sp>
      <p:sp>
        <p:nvSpPr>
          <p:cNvPr id="68" name="Rectangle 12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 dirty="0"/>
              <a:t>0:01</a:t>
            </a:r>
          </a:p>
        </p:txBody>
      </p:sp>
      <p:sp>
        <p:nvSpPr>
          <p:cNvPr id="69" name="Dikdörtgen 68"/>
          <p:cNvSpPr/>
          <p:nvPr userDrawn="1"/>
        </p:nvSpPr>
        <p:spPr>
          <a:xfrm>
            <a:off x="3383757" y="5733256"/>
            <a:ext cx="2376487" cy="1044575"/>
          </a:xfrm>
          <a:prstGeom prst="rect">
            <a:avLst/>
          </a:prstGeom>
          <a:solidFill>
            <a:srgbClr val="C00000">
              <a:alpha val="3500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ctr"/>
            <a:endParaRPr lang="tr-TR" sz="4400" dirty="0">
              <a:solidFill>
                <a:schemeClr val="tx1"/>
              </a:solidFill>
            </a:endParaRPr>
          </a:p>
        </p:txBody>
      </p:sp>
      <p:sp>
        <p:nvSpPr>
          <p:cNvPr id="70" name="Rectangle 12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tr-TR" sz="4400" dirty="0" smtClean="0"/>
              <a:t>Süre Bitti</a:t>
            </a:r>
            <a:endParaRPr lang="en-GB" sz="4400" dirty="0"/>
          </a:p>
        </p:txBody>
      </p:sp>
      <p:sp>
        <p:nvSpPr>
          <p:cNvPr id="71" name="Metin kutusu 70"/>
          <p:cNvSpPr txBox="1"/>
          <p:nvPr userDrawn="1"/>
        </p:nvSpPr>
        <p:spPr>
          <a:xfrm>
            <a:off x="104174" y="6412206"/>
            <a:ext cx="1410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Egitimciyizbiz.Net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287048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9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long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46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7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48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49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ock-ticking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50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5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5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54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55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56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59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long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569A-B7EC-4CF3-8D1A-DCAAAE3C0784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86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0914-8B92-4EAD-BEA9-7A4FCD454342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Kocaaliler Ortaokulu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002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DA8F-618A-4FC1-AC86-2B47FE18D2FC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392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D4BD-5E55-4311-A859-ECEEA76B0A10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7588307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BD4BD-5E55-4311-A859-ECEEA76B0A10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5187817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7B5C2-58BC-46DD-BB8A-9809B4991E50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990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dirty="0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dirty="0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dirty="0" smtClean="0"/>
              <a:t>Asıl metin stillerini düzenlemek için tıklatın</a:t>
            </a:r>
          </a:p>
          <a:p>
            <a:pPr lvl="1" eaLnBrk="1" latinLnBrk="0" hangingPunct="1"/>
            <a:r>
              <a:rPr lang="tr-TR" dirty="0" smtClean="0"/>
              <a:t>İkinci düzey</a:t>
            </a:r>
          </a:p>
          <a:p>
            <a:pPr lvl="2" eaLnBrk="1" latinLnBrk="0" hangingPunct="1"/>
            <a:r>
              <a:rPr lang="tr-TR" dirty="0" smtClean="0"/>
              <a:t>Üçüncü düzey</a:t>
            </a:r>
          </a:p>
          <a:p>
            <a:pPr lvl="3" eaLnBrk="1" latinLnBrk="0" hangingPunct="1"/>
            <a:r>
              <a:rPr lang="tr-TR" dirty="0" smtClean="0"/>
              <a:t>Dördüncü düzey</a:t>
            </a:r>
          </a:p>
          <a:p>
            <a:pPr lvl="4" eaLnBrk="1" latinLnBrk="0" hangingPunct="1"/>
            <a:r>
              <a:rPr lang="tr-TR" dirty="0" smtClean="0"/>
              <a:t>Beşinci düzey</a:t>
            </a:r>
            <a:endParaRPr kumimoji="0" lang="en-US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dirty="0" smtClean="0"/>
              <a:t>Asıl metin stillerini düzenlemek için tıklatın</a:t>
            </a:r>
          </a:p>
          <a:p>
            <a:pPr lvl="1" eaLnBrk="1" latinLnBrk="0" hangingPunct="1"/>
            <a:r>
              <a:rPr lang="tr-TR" dirty="0" smtClean="0"/>
              <a:t>İkinci düzey</a:t>
            </a:r>
          </a:p>
          <a:p>
            <a:pPr lvl="2" eaLnBrk="1" latinLnBrk="0" hangingPunct="1"/>
            <a:r>
              <a:rPr lang="tr-TR" dirty="0" smtClean="0"/>
              <a:t>Üçüncü düzey</a:t>
            </a:r>
          </a:p>
          <a:p>
            <a:pPr lvl="3" eaLnBrk="1" latinLnBrk="0" hangingPunct="1"/>
            <a:r>
              <a:rPr lang="tr-TR" dirty="0" smtClean="0"/>
              <a:t>Dördüncü düzey</a:t>
            </a:r>
          </a:p>
          <a:p>
            <a:pPr lvl="4" eaLnBrk="1" latinLnBrk="0" hangingPunct="1"/>
            <a:r>
              <a:rPr lang="tr-TR" dirty="0" smtClean="0"/>
              <a:t>Beşinci düzey</a:t>
            </a:r>
            <a:endParaRPr kumimoji="0" lang="en-US" dirty="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Rectangle 6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0:59</a:t>
            </a:r>
          </a:p>
        </p:txBody>
      </p:sp>
      <p:sp>
        <p:nvSpPr>
          <p:cNvPr id="12" name="Rectangle 6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0:58</a:t>
            </a:r>
          </a:p>
        </p:txBody>
      </p:sp>
      <p:sp>
        <p:nvSpPr>
          <p:cNvPr id="13" name="Rectangle 6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0:57</a:t>
            </a:r>
          </a:p>
        </p:txBody>
      </p:sp>
      <p:sp>
        <p:nvSpPr>
          <p:cNvPr id="14" name="Rectangle 6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0:56</a:t>
            </a:r>
          </a:p>
        </p:txBody>
      </p:sp>
      <p:sp>
        <p:nvSpPr>
          <p:cNvPr id="15" name="Rectangle 6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0:55</a:t>
            </a:r>
          </a:p>
        </p:txBody>
      </p:sp>
      <p:sp>
        <p:nvSpPr>
          <p:cNvPr id="16" name="Rectangle 6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0:54</a:t>
            </a:r>
          </a:p>
        </p:txBody>
      </p:sp>
      <p:sp>
        <p:nvSpPr>
          <p:cNvPr id="17" name="Rectangle 7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0:53</a:t>
            </a:r>
          </a:p>
        </p:txBody>
      </p:sp>
      <p:sp>
        <p:nvSpPr>
          <p:cNvPr id="18" name="Rectangle 7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0:52</a:t>
            </a:r>
          </a:p>
        </p:txBody>
      </p:sp>
      <p:sp>
        <p:nvSpPr>
          <p:cNvPr id="19" name="Rectangle 7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0:51</a:t>
            </a:r>
          </a:p>
        </p:txBody>
      </p:sp>
      <p:sp>
        <p:nvSpPr>
          <p:cNvPr id="20" name="Rectangle 7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0:50</a:t>
            </a:r>
          </a:p>
        </p:txBody>
      </p:sp>
      <p:sp>
        <p:nvSpPr>
          <p:cNvPr id="21" name="Rectangle 7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0:49</a:t>
            </a:r>
          </a:p>
        </p:txBody>
      </p:sp>
      <p:sp>
        <p:nvSpPr>
          <p:cNvPr id="22" name="Rectangle 7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0:48</a:t>
            </a:r>
          </a:p>
        </p:txBody>
      </p:sp>
      <p:sp>
        <p:nvSpPr>
          <p:cNvPr id="23" name="Rectangle 7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0:47</a:t>
            </a:r>
          </a:p>
        </p:txBody>
      </p:sp>
      <p:sp>
        <p:nvSpPr>
          <p:cNvPr id="24" name="Rectangle 7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0:46</a:t>
            </a:r>
          </a:p>
        </p:txBody>
      </p:sp>
      <p:sp>
        <p:nvSpPr>
          <p:cNvPr id="25" name="Rectangle 7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0:45</a:t>
            </a:r>
          </a:p>
        </p:txBody>
      </p:sp>
      <p:sp>
        <p:nvSpPr>
          <p:cNvPr id="26" name="Rectangle 7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0:44</a:t>
            </a:r>
          </a:p>
        </p:txBody>
      </p:sp>
      <p:sp>
        <p:nvSpPr>
          <p:cNvPr id="27" name="Rectangle 8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0:43</a:t>
            </a:r>
          </a:p>
        </p:txBody>
      </p:sp>
      <p:sp>
        <p:nvSpPr>
          <p:cNvPr id="28" name="Rectangle 8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0:42</a:t>
            </a:r>
          </a:p>
        </p:txBody>
      </p:sp>
      <p:sp>
        <p:nvSpPr>
          <p:cNvPr id="29" name="Rectangle 8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0:41</a:t>
            </a:r>
          </a:p>
        </p:txBody>
      </p:sp>
      <p:sp>
        <p:nvSpPr>
          <p:cNvPr id="30" name="Rectangle 8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0:40</a:t>
            </a:r>
          </a:p>
        </p:txBody>
      </p:sp>
      <p:sp>
        <p:nvSpPr>
          <p:cNvPr id="31" name="Rectangle 8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0:39</a:t>
            </a:r>
          </a:p>
        </p:txBody>
      </p:sp>
      <p:sp>
        <p:nvSpPr>
          <p:cNvPr id="32" name="Rectangle 8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0:38</a:t>
            </a:r>
          </a:p>
        </p:txBody>
      </p:sp>
      <p:sp>
        <p:nvSpPr>
          <p:cNvPr id="33" name="Rectangle 8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0:37</a:t>
            </a:r>
          </a:p>
        </p:txBody>
      </p:sp>
      <p:sp>
        <p:nvSpPr>
          <p:cNvPr id="34" name="Rectangle 8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0:36</a:t>
            </a:r>
          </a:p>
        </p:txBody>
      </p:sp>
      <p:sp>
        <p:nvSpPr>
          <p:cNvPr id="35" name="Rectangle 8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0:35</a:t>
            </a:r>
          </a:p>
        </p:txBody>
      </p:sp>
      <p:sp>
        <p:nvSpPr>
          <p:cNvPr id="36" name="Rectangle 8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0:34</a:t>
            </a:r>
          </a:p>
        </p:txBody>
      </p:sp>
      <p:sp>
        <p:nvSpPr>
          <p:cNvPr id="37" name="Rectangle 9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0:33</a:t>
            </a:r>
          </a:p>
        </p:txBody>
      </p:sp>
      <p:sp>
        <p:nvSpPr>
          <p:cNvPr id="38" name="Rectangle 9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0:32</a:t>
            </a:r>
          </a:p>
        </p:txBody>
      </p:sp>
      <p:sp>
        <p:nvSpPr>
          <p:cNvPr id="39" name="Rectangle 9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0:31</a:t>
            </a:r>
          </a:p>
        </p:txBody>
      </p:sp>
      <p:sp>
        <p:nvSpPr>
          <p:cNvPr id="40" name="Rectangle 9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0:30</a:t>
            </a:r>
          </a:p>
        </p:txBody>
      </p:sp>
      <p:sp>
        <p:nvSpPr>
          <p:cNvPr id="41" name="Rectangle 9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0:29</a:t>
            </a:r>
          </a:p>
        </p:txBody>
      </p:sp>
      <p:sp>
        <p:nvSpPr>
          <p:cNvPr id="42" name="Rectangle 9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0:28</a:t>
            </a:r>
          </a:p>
        </p:txBody>
      </p:sp>
      <p:sp>
        <p:nvSpPr>
          <p:cNvPr id="43" name="Rectangle 9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0:27</a:t>
            </a:r>
          </a:p>
        </p:txBody>
      </p:sp>
      <p:sp>
        <p:nvSpPr>
          <p:cNvPr id="44" name="Rectangle 9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0:26</a:t>
            </a:r>
          </a:p>
        </p:txBody>
      </p:sp>
      <p:sp>
        <p:nvSpPr>
          <p:cNvPr id="45" name="Rectangle 9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0:25</a:t>
            </a:r>
          </a:p>
        </p:txBody>
      </p:sp>
      <p:sp>
        <p:nvSpPr>
          <p:cNvPr id="46" name="Rectangle 9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0:24</a:t>
            </a:r>
          </a:p>
        </p:txBody>
      </p:sp>
      <p:sp>
        <p:nvSpPr>
          <p:cNvPr id="47" name="Rectangle 10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0:23</a:t>
            </a:r>
          </a:p>
        </p:txBody>
      </p:sp>
      <p:sp>
        <p:nvSpPr>
          <p:cNvPr id="48" name="Rectangle 10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0:22</a:t>
            </a:r>
          </a:p>
        </p:txBody>
      </p:sp>
      <p:sp>
        <p:nvSpPr>
          <p:cNvPr id="49" name="Rectangle 10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0:21</a:t>
            </a:r>
          </a:p>
        </p:txBody>
      </p:sp>
      <p:sp>
        <p:nvSpPr>
          <p:cNvPr id="50" name="Rectangle 10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0:20</a:t>
            </a:r>
          </a:p>
        </p:txBody>
      </p:sp>
      <p:sp>
        <p:nvSpPr>
          <p:cNvPr id="51" name="Rectangle 10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0:19</a:t>
            </a:r>
          </a:p>
        </p:txBody>
      </p:sp>
      <p:sp>
        <p:nvSpPr>
          <p:cNvPr id="52" name="Rectangle 10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0:18</a:t>
            </a:r>
          </a:p>
        </p:txBody>
      </p:sp>
      <p:sp>
        <p:nvSpPr>
          <p:cNvPr id="53" name="Rectangle 10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0:17</a:t>
            </a:r>
          </a:p>
        </p:txBody>
      </p:sp>
      <p:sp>
        <p:nvSpPr>
          <p:cNvPr id="54" name="Rectangle 10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0:16</a:t>
            </a:r>
          </a:p>
        </p:txBody>
      </p:sp>
      <p:sp>
        <p:nvSpPr>
          <p:cNvPr id="55" name="Rectangle 10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0:15</a:t>
            </a:r>
          </a:p>
        </p:txBody>
      </p:sp>
      <p:sp>
        <p:nvSpPr>
          <p:cNvPr id="56" name="Rectangle 10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0:14</a:t>
            </a:r>
          </a:p>
        </p:txBody>
      </p:sp>
      <p:sp>
        <p:nvSpPr>
          <p:cNvPr id="57" name="Rectangle 11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0:13</a:t>
            </a:r>
          </a:p>
        </p:txBody>
      </p:sp>
      <p:sp>
        <p:nvSpPr>
          <p:cNvPr id="58" name="Rectangle 11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0:12</a:t>
            </a:r>
          </a:p>
        </p:txBody>
      </p:sp>
      <p:sp>
        <p:nvSpPr>
          <p:cNvPr id="59" name="Rectangle 11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0:11</a:t>
            </a:r>
          </a:p>
        </p:txBody>
      </p:sp>
      <p:sp>
        <p:nvSpPr>
          <p:cNvPr id="60" name="Rectangle 11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0:10</a:t>
            </a:r>
          </a:p>
        </p:txBody>
      </p:sp>
      <p:sp>
        <p:nvSpPr>
          <p:cNvPr id="61" name="Rectangle 114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0:09</a:t>
            </a:r>
          </a:p>
        </p:txBody>
      </p:sp>
      <p:sp>
        <p:nvSpPr>
          <p:cNvPr id="62" name="Rectangle 115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0:08</a:t>
            </a:r>
          </a:p>
        </p:txBody>
      </p:sp>
      <p:sp>
        <p:nvSpPr>
          <p:cNvPr id="63" name="Rectangle 116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0:07</a:t>
            </a:r>
          </a:p>
        </p:txBody>
      </p:sp>
      <p:sp>
        <p:nvSpPr>
          <p:cNvPr id="64" name="Rectangle 117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0:06</a:t>
            </a:r>
          </a:p>
        </p:txBody>
      </p:sp>
      <p:sp>
        <p:nvSpPr>
          <p:cNvPr id="65" name="Rectangle 118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 dirty="0"/>
              <a:t>0:05</a:t>
            </a:r>
          </a:p>
        </p:txBody>
      </p:sp>
      <p:sp>
        <p:nvSpPr>
          <p:cNvPr id="66" name="Rectangle 119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0:04</a:t>
            </a:r>
          </a:p>
        </p:txBody>
      </p:sp>
      <p:sp>
        <p:nvSpPr>
          <p:cNvPr id="67" name="Rectangle 120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/>
              <a:t>0:03</a:t>
            </a:r>
          </a:p>
        </p:txBody>
      </p:sp>
      <p:sp>
        <p:nvSpPr>
          <p:cNvPr id="68" name="Rectangle 121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 dirty="0"/>
              <a:t>0:02</a:t>
            </a:r>
          </a:p>
        </p:txBody>
      </p:sp>
      <p:sp>
        <p:nvSpPr>
          <p:cNvPr id="69" name="Rectangle 122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6600" dirty="0"/>
              <a:t>0:01</a:t>
            </a:r>
          </a:p>
        </p:txBody>
      </p:sp>
      <p:sp>
        <p:nvSpPr>
          <p:cNvPr id="10" name="Dikdörtgen 9"/>
          <p:cNvSpPr/>
          <p:nvPr userDrawn="1"/>
        </p:nvSpPr>
        <p:spPr>
          <a:xfrm>
            <a:off x="3383757" y="5733256"/>
            <a:ext cx="2376487" cy="1044575"/>
          </a:xfrm>
          <a:prstGeom prst="rect">
            <a:avLst/>
          </a:prstGeom>
          <a:solidFill>
            <a:srgbClr val="C00000">
              <a:alpha val="3500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ctr"/>
            <a:endParaRPr lang="tr-TR" sz="4400" dirty="0">
              <a:solidFill>
                <a:schemeClr val="tx1"/>
              </a:solidFill>
            </a:endParaRPr>
          </a:p>
        </p:txBody>
      </p:sp>
      <p:sp>
        <p:nvSpPr>
          <p:cNvPr id="70" name="Rectangle 123"/>
          <p:cNvSpPr>
            <a:spLocks noChangeArrowheads="1"/>
          </p:cNvSpPr>
          <p:nvPr userDrawn="1"/>
        </p:nvSpPr>
        <p:spPr bwMode="auto">
          <a:xfrm>
            <a:off x="3383756" y="5733256"/>
            <a:ext cx="2376488" cy="10445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tr-TR" sz="4400" dirty="0" smtClean="0"/>
              <a:t>Süre Bitti</a:t>
            </a:r>
            <a:endParaRPr lang="en-GB" sz="4400" dirty="0"/>
          </a:p>
        </p:txBody>
      </p:sp>
      <p:sp>
        <p:nvSpPr>
          <p:cNvPr id="73" name="Metin kutusu 72"/>
          <p:cNvSpPr txBox="1"/>
          <p:nvPr userDrawn="1"/>
        </p:nvSpPr>
        <p:spPr>
          <a:xfrm>
            <a:off x="104174" y="6412206"/>
            <a:ext cx="1410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Egitimciyizbiz.Net</a:t>
            </a:r>
            <a:endParaRPr lang="tr-T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9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long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46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7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48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49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ock-ticking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50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5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5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54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55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56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59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long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10" grpId="0" animBg="1"/>
      <p:bldP spid="70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BD4BD-5E55-4311-A859-ECEEA76B0A10}" type="datetime1">
              <a:rPr lang="tr-TR" smtClean="0"/>
              <a:pPr/>
              <a:t>14.01.2024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 smtClean="0"/>
              <a:t>Çankırı Adnan Menderes İlköğretim Okulu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5B7DD-DDAF-439D-8EF6-CA8EE80388A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053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689" r:id="rId1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puan_tablosu.xl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6" name="5 Metin Yer Tutucusu"/>
          <p:cNvSpPr>
            <a:spLocks noGrp="1"/>
          </p:cNvSpPr>
          <p:nvPr>
            <p:ph type="body" sz="quarter" idx="3"/>
          </p:nvPr>
        </p:nvSpPr>
        <p:spPr>
          <a:xfrm>
            <a:off x="611560" y="3645024"/>
            <a:ext cx="8169244" cy="2511160"/>
          </a:xfrm>
        </p:spPr>
        <p:txBody>
          <a:bodyPr>
            <a:normAutofit/>
          </a:bodyPr>
          <a:lstStyle/>
          <a:p>
            <a:r>
              <a:rPr lang="tr-TR" sz="3200" dirty="0"/>
              <a:t>1.SORU</a:t>
            </a:r>
          </a:p>
          <a:p>
            <a:r>
              <a:rPr lang="tr-TR" sz="3200" dirty="0"/>
              <a:t>Düz yazılarda, bir satır başından diğer satır başına kadar devam eden; aynı duygu veya düşünceyi </a:t>
            </a:r>
            <a:r>
              <a:rPr lang="tr-TR" sz="3600" dirty="0"/>
              <a:t>anlatmayı</a:t>
            </a:r>
            <a:r>
              <a:rPr lang="tr-TR" sz="3200" dirty="0"/>
              <a:t> amaçlayan tümce veya tümce topluluğuna ne ad verilir?</a:t>
            </a:r>
          </a:p>
          <a:p>
            <a:pPr>
              <a:lnSpc>
                <a:spcPct val="200000"/>
              </a:lnSpc>
            </a:pPr>
            <a:endParaRPr lang="tr-TR" sz="3200" b="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987824" y="3501008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2600" noProof="0" dirty="0" smtClean="0"/>
              <a:t>PARAGRAF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2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>
          <a:xfrm>
            <a:off x="1403648" y="4581128"/>
            <a:ext cx="6840760" cy="823912"/>
          </a:xfrm>
        </p:spPr>
        <p:txBody>
          <a:bodyPr>
            <a:noAutofit/>
          </a:bodyPr>
          <a:lstStyle/>
          <a:p>
            <a:r>
              <a:rPr lang="tr-TR" sz="2800" dirty="0"/>
              <a:t>2.SORU</a:t>
            </a:r>
          </a:p>
          <a:p>
            <a:r>
              <a:rPr lang="tr-TR" sz="2800" dirty="0"/>
              <a:t>Toplamda 13 hikayeden oluşan, olağanüstü olayların gerçek unsurlarla bir arada verildiği, Oğuzların kendi iç mücadelelerini ve çevresindeki boylarla münasebetini anlatan, meçhul bir ozana atfedilmiş öykülerin genel adı nedir?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800312" y="3356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2600" noProof="0" dirty="0" smtClean="0"/>
              <a:t>DEDE KORKUT HİKAYERİ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3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43608" y="3140968"/>
            <a:ext cx="7416824" cy="2376264"/>
          </a:xfrm>
        </p:spPr>
        <p:txBody>
          <a:bodyPr>
            <a:normAutofit/>
          </a:bodyPr>
          <a:lstStyle/>
          <a:p>
            <a:r>
              <a:rPr lang="tr-TR" sz="3600" dirty="0"/>
              <a:t>3.SORU</a:t>
            </a:r>
          </a:p>
          <a:p>
            <a:r>
              <a:rPr lang="tr-TR" sz="3600" dirty="0"/>
              <a:t>Kahramanları hayvan, bitki ve cansız varlıkların olduğu, sonunda ders çıkarılan metin türü nedir ? </a:t>
            </a:r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3923928" y="3140968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3600" noProof="0" dirty="0" smtClean="0"/>
              <a:t>FABL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4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86"/>
          <a:stretch/>
        </p:blipFill>
        <p:spPr>
          <a:xfrm>
            <a:off x="91950" y="2482459"/>
            <a:ext cx="8712968" cy="231469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3203848" y="2348880"/>
            <a:ext cx="5429288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8800" noProof="0" dirty="0" smtClean="0"/>
              <a:t>C</a:t>
            </a:r>
            <a:endParaRPr kumimoji="0" lang="tr-TR" sz="8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052" y="159770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5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9" y="1916833"/>
            <a:ext cx="8496944" cy="460232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8000" noProof="0" dirty="0" smtClean="0"/>
              <a:t>B</a:t>
            </a:r>
            <a:endParaRPr kumimoji="0" lang="tr-TR" sz="8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6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18" y="2697290"/>
            <a:ext cx="9144000" cy="2929467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8800" noProof="0" dirty="0" smtClean="0"/>
              <a:t>B</a:t>
            </a:r>
            <a:endParaRPr kumimoji="0" lang="tr-TR" sz="8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7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83568" y="2093119"/>
            <a:ext cx="7920880" cy="3597178"/>
          </a:xfrm>
        </p:spPr>
        <p:txBody>
          <a:bodyPr>
            <a:normAutofit/>
          </a:bodyPr>
          <a:lstStyle/>
          <a:p>
            <a:pPr lvl="0"/>
            <a:r>
              <a:rPr lang="tr-TR" sz="3200" dirty="0" err="1"/>
              <a:t>You</a:t>
            </a:r>
            <a:r>
              <a:rPr lang="tr-TR" sz="3200" dirty="0"/>
              <a:t> can </a:t>
            </a:r>
            <a:r>
              <a:rPr lang="tr-TR" sz="3200" dirty="0" err="1"/>
              <a:t>read</a:t>
            </a:r>
            <a:r>
              <a:rPr lang="tr-TR" sz="3200" dirty="0"/>
              <a:t> a </a:t>
            </a:r>
            <a:r>
              <a:rPr lang="tr-TR" sz="3200" dirty="0" err="1"/>
              <a:t>book</a:t>
            </a:r>
            <a:r>
              <a:rPr lang="tr-TR" sz="3200" dirty="0"/>
              <a:t> </a:t>
            </a:r>
            <a:r>
              <a:rPr lang="tr-TR" sz="3200" dirty="0" err="1"/>
              <a:t>or</a:t>
            </a:r>
            <a:r>
              <a:rPr lang="tr-TR" sz="3200" dirty="0"/>
              <a:t> </a:t>
            </a:r>
            <a:r>
              <a:rPr lang="tr-TR" sz="3200" dirty="0" err="1"/>
              <a:t>study</a:t>
            </a:r>
            <a:r>
              <a:rPr lang="tr-TR" sz="3200" dirty="0"/>
              <a:t> at ……………….</a:t>
            </a:r>
          </a:p>
          <a:p>
            <a:pPr lvl="0"/>
            <a:r>
              <a:rPr lang="tr-TR" sz="3200" dirty="0" smtClean="0"/>
              <a:t>A-</a:t>
            </a:r>
            <a:r>
              <a:rPr lang="tr-TR" sz="3200" dirty="0" err="1" smtClean="0"/>
              <a:t>Bookstore</a:t>
            </a:r>
            <a:endParaRPr lang="tr-TR" sz="3200" dirty="0"/>
          </a:p>
          <a:p>
            <a:pPr lvl="0"/>
            <a:r>
              <a:rPr lang="tr-TR" sz="3200" dirty="0" smtClean="0"/>
              <a:t>B-</a:t>
            </a:r>
            <a:r>
              <a:rPr lang="tr-TR" sz="3200" dirty="0" err="1" smtClean="0"/>
              <a:t>Pharmacy</a:t>
            </a:r>
            <a:endParaRPr lang="tr-TR" sz="3200" dirty="0"/>
          </a:p>
          <a:p>
            <a:pPr lvl="0"/>
            <a:r>
              <a:rPr lang="tr-TR" sz="3200" dirty="0" smtClean="0"/>
              <a:t>C- Library</a:t>
            </a:r>
            <a:endParaRPr lang="tr-TR" sz="3200" dirty="0"/>
          </a:p>
          <a:p>
            <a:pPr lvl="0"/>
            <a:r>
              <a:rPr lang="tr-TR" sz="3200" dirty="0" smtClean="0"/>
              <a:t>D- </a:t>
            </a:r>
            <a:r>
              <a:rPr lang="tr-TR" sz="3200" dirty="0" err="1" smtClean="0"/>
              <a:t>Cinema</a:t>
            </a:r>
            <a:endParaRPr lang="tr-TR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8800" noProof="0" dirty="0" smtClean="0"/>
              <a:t>C</a:t>
            </a:r>
            <a:endParaRPr kumimoji="0" lang="tr-TR" sz="8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8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99593" y="2924944"/>
            <a:ext cx="7616948" cy="266429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tr-TR" sz="4100" dirty="0"/>
              <a:t>A: </a:t>
            </a:r>
            <a:r>
              <a:rPr lang="tr-TR" sz="4100" dirty="0" err="1"/>
              <a:t>What</a:t>
            </a:r>
            <a:r>
              <a:rPr lang="tr-TR" sz="4100" dirty="0"/>
              <a:t> is </a:t>
            </a:r>
            <a:r>
              <a:rPr lang="tr-TR" sz="4100" dirty="0" err="1"/>
              <a:t>the</a:t>
            </a:r>
            <a:r>
              <a:rPr lang="tr-TR" sz="4100" dirty="0"/>
              <a:t> time?</a:t>
            </a:r>
          </a:p>
          <a:p>
            <a:r>
              <a:rPr lang="tr-TR" sz="4100" dirty="0"/>
              <a:t>B: </a:t>
            </a:r>
            <a:r>
              <a:rPr lang="tr-TR" sz="4100" dirty="0" err="1"/>
              <a:t>It</a:t>
            </a:r>
            <a:r>
              <a:rPr lang="tr-TR" sz="4100" dirty="0"/>
              <a:t> is </a:t>
            </a:r>
            <a:r>
              <a:rPr lang="tr-TR" sz="4100" dirty="0" smtClean="0"/>
              <a:t>13.45</a:t>
            </a:r>
          </a:p>
          <a:p>
            <a:endParaRPr lang="tr-TR" sz="4100" dirty="0"/>
          </a:p>
          <a:p>
            <a:pPr lvl="0"/>
            <a:r>
              <a:rPr lang="tr-TR" sz="4100" dirty="0" smtClean="0"/>
              <a:t>A- </a:t>
            </a:r>
            <a:r>
              <a:rPr lang="tr-TR" sz="4100" dirty="0" err="1" smtClean="0"/>
              <a:t>quarter</a:t>
            </a:r>
            <a:r>
              <a:rPr lang="tr-TR" sz="4100" dirty="0" smtClean="0"/>
              <a:t> </a:t>
            </a:r>
            <a:r>
              <a:rPr lang="tr-TR" sz="4100" dirty="0" err="1"/>
              <a:t>past</a:t>
            </a:r>
            <a:r>
              <a:rPr lang="tr-TR" sz="4100" dirty="0"/>
              <a:t> </a:t>
            </a:r>
            <a:r>
              <a:rPr lang="tr-TR" sz="4100" dirty="0" err="1"/>
              <a:t>one</a:t>
            </a:r>
            <a:endParaRPr lang="tr-TR" sz="4100" dirty="0"/>
          </a:p>
          <a:p>
            <a:pPr lvl="0"/>
            <a:r>
              <a:rPr lang="tr-TR" sz="4100" dirty="0" smtClean="0"/>
              <a:t>B- </a:t>
            </a:r>
            <a:r>
              <a:rPr lang="tr-TR" sz="4100" dirty="0" err="1" smtClean="0"/>
              <a:t>half</a:t>
            </a:r>
            <a:r>
              <a:rPr lang="tr-TR" sz="4100" dirty="0" smtClean="0"/>
              <a:t> </a:t>
            </a:r>
            <a:r>
              <a:rPr lang="tr-TR" sz="4100" dirty="0" err="1"/>
              <a:t>past</a:t>
            </a:r>
            <a:r>
              <a:rPr lang="tr-TR" sz="4100" dirty="0"/>
              <a:t> </a:t>
            </a:r>
            <a:r>
              <a:rPr lang="tr-TR" sz="4100" dirty="0" err="1"/>
              <a:t>two</a:t>
            </a:r>
            <a:endParaRPr lang="tr-TR" sz="4100" dirty="0"/>
          </a:p>
          <a:p>
            <a:pPr lvl="0"/>
            <a:r>
              <a:rPr lang="tr-TR" sz="4100" dirty="0" smtClean="0"/>
              <a:t>C- </a:t>
            </a:r>
            <a:r>
              <a:rPr lang="tr-TR" sz="4100" dirty="0" err="1" smtClean="0"/>
              <a:t>quarter</a:t>
            </a:r>
            <a:r>
              <a:rPr lang="tr-TR" sz="4100" dirty="0" smtClean="0"/>
              <a:t> </a:t>
            </a:r>
            <a:r>
              <a:rPr lang="tr-TR" sz="4100" dirty="0" err="1"/>
              <a:t>to</a:t>
            </a:r>
            <a:r>
              <a:rPr lang="tr-TR" sz="4100" dirty="0"/>
              <a:t> </a:t>
            </a:r>
            <a:r>
              <a:rPr lang="tr-TR" sz="4100" dirty="0" err="1"/>
              <a:t>two</a:t>
            </a:r>
            <a:endParaRPr lang="tr-TR" sz="4100" dirty="0"/>
          </a:p>
          <a:p>
            <a:pPr lvl="0"/>
            <a:r>
              <a:rPr lang="tr-TR" sz="4100" dirty="0" smtClean="0"/>
              <a:t>D- </a:t>
            </a:r>
            <a:r>
              <a:rPr lang="tr-TR" sz="4100" dirty="0" err="1" smtClean="0"/>
              <a:t>half</a:t>
            </a:r>
            <a:r>
              <a:rPr lang="tr-TR" sz="4100" dirty="0" smtClean="0"/>
              <a:t> </a:t>
            </a:r>
            <a:r>
              <a:rPr lang="tr-TR" sz="4100" dirty="0" err="1"/>
              <a:t>past</a:t>
            </a:r>
            <a:r>
              <a:rPr lang="tr-TR" sz="4100" dirty="0"/>
              <a:t> </a:t>
            </a:r>
            <a:r>
              <a:rPr lang="tr-TR" sz="4100" dirty="0" err="1"/>
              <a:t>one</a:t>
            </a:r>
            <a:endParaRPr lang="tr-TR" sz="4100" dirty="0"/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8800" noProof="0" dirty="0" smtClean="0"/>
              <a:t>C</a:t>
            </a:r>
            <a:endParaRPr kumimoji="0" lang="tr-TR" sz="8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9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7544" y="5229200"/>
            <a:ext cx="8496944" cy="823912"/>
          </a:xfrm>
        </p:spPr>
        <p:txBody>
          <a:bodyPr>
            <a:noAutofit/>
          </a:bodyPr>
          <a:lstStyle/>
          <a:p>
            <a:r>
              <a:rPr lang="tr-TR" sz="5400" dirty="0"/>
              <a:t>1. SORU: 5 yıl önce aralarındaki yaş farkı 10 olan iki kişinin 20 yıl sonra aralarındaki yaş farkı kaç olur?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1979712" y="2708920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tr-TR" sz="4000" b="1" dirty="0"/>
              <a:t>1. CEVAP:  10’DUR. ARALARINDAKİ YAŞ FARKI DEĞİŞMEZ.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10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7544" y="2564904"/>
            <a:ext cx="7560840" cy="3816424"/>
          </a:xfrm>
        </p:spPr>
        <p:txBody>
          <a:bodyPr>
            <a:normAutofit fontScale="85000" lnSpcReduction="10000"/>
          </a:bodyPr>
          <a:lstStyle/>
          <a:p>
            <a:r>
              <a:rPr lang="tr-TR" sz="5100" dirty="0"/>
              <a:t>2. SORU: Yarısı doldurulmuş bir bardağın ne kadarı boştur?</a:t>
            </a:r>
          </a:p>
          <a:p>
            <a:r>
              <a:rPr lang="tr-TR" sz="5100" dirty="0"/>
              <a:t>A)  Üçte üçü</a:t>
            </a:r>
          </a:p>
          <a:p>
            <a:r>
              <a:rPr lang="tr-TR" sz="5100" dirty="0"/>
              <a:t>B)  Dörtte üçü</a:t>
            </a:r>
          </a:p>
          <a:p>
            <a:r>
              <a:rPr lang="tr-TR" sz="5100" dirty="0"/>
              <a:t>C)  Beşte üçü</a:t>
            </a:r>
          </a:p>
          <a:p>
            <a:r>
              <a:rPr lang="tr-TR" sz="5100" dirty="0"/>
              <a:t>D)  Altıda üçü</a:t>
            </a:r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1979712" y="1847850"/>
            <a:ext cx="5429288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tr-TR" sz="8000" b="1" dirty="0" smtClean="0">
                <a:solidFill>
                  <a:srgbClr val="FF0000"/>
                </a:solidFill>
              </a:rPr>
              <a:t>D </a:t>
            </a:r>
            <a:r>
              <a:rPr lang="tr-TR" sz="4400" b="1" dirty="0" smtClean="0"/>
              <a:t> </a:t>
            </a:r>
          </a:p>
          <a:p>
            <a:r>
              <a:rPr lang="tr-TR" sz="4400" b="1" dirty="0" smtClean="0"/>
              <a:t>ALTIDA </a:t>
            </a:r>
            <a:r>
              <a:rPr lang="tr-TR" sz="4400" b="1" dirty="0"/>
              <a:t>ÜÇTÜR. ÇÜNKÜ YARIM KESRİNE DENKTİR.</a:t>
            </a:r>
            <a:endParaRPr lang="tr-T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11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11560" y="2697290"/>
            <a:ext cx="8124121" cy="2376264"/>
          </a:xfrm>
        </p:spPr>
        <p:txBody>
          <a:bodyPr>
            <a:normAutofit fontScale="70000" lnSpcReduction="20000"/>
          </a:bodyPr>
          <a:lstStyle/>
          <a:p>
            <a:r>
              <a:rPr lang="tr-TR" sz="5400" dirty="0"/>
              <a:t>3. SORU:  </a:t>
            </a:r>
            <a:endParaRPr lang="tr-TR" sz="5400" dirty="0" smtClean="0"/>
          </a:p>
          <a:p>
            <a:endParaRPr lang="tr-TR" sz="5400" dirty="0"/>
          </a:p>
          <a:p>
            <a:r>
              <a:rPr lang="tr-TR" sz="5400" dirty="0" smtClean="0"/>
              <a:t>Bir </a:t>
            </a:r>
            <a:r>
              <a:rPr lang="tr-TR" sz="5400" dirty="0"/>
              <a:t>sayıyı üç defa 2 ile çarpmak yerine tek seferde hangi sayı ile çarpabiliriz?</a:t>
            </a:r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827584" y="2285992"/>
            <a:ext cx="8136904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r-TR" sz="4800" b="1" dirty="0"/>
              <a:t>3. CEVAP: </a:t>
            </a:r>
            <a:endParaRPr lang="tr-TR" sz="4800" b="1" dirty="0" smtClean="0"/>
          </a:p>
          <a:p>
            <a:endParaRPr lang="tr-TR" sz="4800" b="1" dirty="0"/>
          </a:p>
          <a:p>
            <a:r>
              <a:rPr lang="tr-TR" sz="4400" b="1" dirty="0" smtClean="0"/>
              <a:t>8’DİR</a:t>
            </a:r>
            <a:r>
              <a:rPr lang="tr-TR" sz="4400" b="1" dirty="0"/>
              <a:t>. 2x2x2 İŞLEMİ 8’E EŞİTTİR.</a:t>
            </a:r>
            <a:endParaRPr lang="tr-T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12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55576" y="3140968"/>
            <a:ext cx="7171345" cy="2304256"/>
          </a:xfrm>
        </p:spPr>
        <p:txBody>
          <a:bodyPr>
            <a:normAutofit fontScale="92500" lnSpcReduction="10000"/>
          </a:bodyPr>
          <a:lstStyle/>
          <a:p>
            <a:r>
              <a:rPr lang="tr-TR" sz="4800" dirty="0"/>
              <a:t>1- Güneş lekelerini inceleyerek Güneşin kendi ekseni etrafında </a:t>
            </a:r>
            <a:r>
              <a:rPr lang="tr-TR" sz="4800" dirty="0" smtClean="0"/>
              <a:t>döndüğünü </a:t>
            </a:r>
            <a:r>
              <a:rPr lang="tr-TR" sz="4800" dirty="0"/>
              <a:t>ispatlayan bilim insan kimdir?</a:t>
            </a:r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3275856" y="3140968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tr-TR" sz="6000" b="1" dirty="0" smtClean="0"/>
              <a:t>Galileo</a:t>
            </a:r>
            <a:endParaRPr lang="tr-TR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13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>
          <a:xfrm>
            <a:off x="899592" y="2684714"/>
            <a:ext cx="7848872" cy="2160240"/>
          </a:xfrm>
        </p:spPr>
        <p:txBody>
          <a:bodyPr>
            <a:normAutofit fontScale="85000" lnSpcReduction="10000"/>
          </a:bodyPr>
          <a:lstStyle/>
          <a:p>
            <a:r>
              <a:rPr lang="tr-TR" sz="6000" dirty="0"/>
              <a:t>2- Ayın iki ana evresi arasındaki geçen süre nedir?</a:t>
            </a:r>
          </a:p>
          <a:p>
            <a:r>
              <a:rPr lang="tr-TR" dirty="0"/>
              <a:t> </a:t>
            </a:r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tr-TR" sz="5400" dirty="0" smtClean="0"/>
              <a:t>1 </a:t>
            </a:r>
            <a:r>
              <a:rPr lang="tr-TR" sz="5400" dirty="0"/>
              <a:t>hafta (7 gün)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14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11560" y="3068960"/>
            <a:ext cx="8784976" cy="2376264"/>
          </a:xfrm>
        </p:spPr>
        <p:txBody>
          <a:bodyPr>
            <a:normAutofit fontScale="77500" lnSpcReduction="20000"/>
          </a:bodyPr>
          <a:lstStyle/>
          <a:p>
            <a:r>
              <a:rPr lang="tr-TR" sz="7800" dirty="0"/>
              <a:t>3- Kuvveti ölçmemizi sağlayan aletin adı nedir? </a:t>
            </a:r>
          </a:p>
          <a:p>
            <a:r>
              <a:rPr lang="tr-TR" sz="7800" dirty="0"/>
              <a:t> </a:t>
            </a:r>
          </a:p>
          <a:p>
            <a:endParaRPr lang="tr-T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tr-TR" sz="6600" dirty="0" smtClean="0"/>
              <a:t>Dinamometre</a:t>
            </a:r>
            <a:endParaRPr lang="tr-TR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16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38224" y="3717032"/>
            <a:ext cx="6850038" cy="1656184"/>
          </a:xfrm>
        </p:spPr>
        <p:txBody>
          <a:bodyPr>
            <a:noAutofit/>
          </a:bodyPr>
          <a:lstStyle/>
          <a:p>
            <a:r>
              <a:rPr lang="tr-TR" sz="5400" dirty="0"/>
              <a:t>Kültürümüzde ramazan ve oruçla ilgili kavramlardan mahya nedir?</a:t>
            </a:r>
            <a:endParaRPr lang="tr-TR" sz="5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r-TR" sz="4400" b="1" dirty="0" smtClean="0"/>
              <a:t>Cami </a:t>
            </a:r>
            <a:r>
              <a:rPr lang="tr-TR" sz="4400" b="1" dirty="0"/>
              <a:t>ve minarelerin ışıklı yazılarla süslenmesine denir.</a:t>
            </a:r>
            <a:endParaRPr lang="tr-T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15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915816" y="593654"/>
            <a:ext cx="3868340" cy="823912"/>
          </a:xfrm>
        </p:spPr>
        <p:txBody>
          <a:bodyPr/>
          <a:lstStyle/>
          <a:p>
            <a:r>
              <a:rPr lang="tr-TR" dirty="0" smtClean="0"/>
              <a:t>YEDEK SORU : MATEMATİK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1177578" y="4077072"/>
            <a:ext cx="7344816" cy="1944216"/>
          </a:xfrm>
        </p:spPr>
        <p:txBody>
          <a:bodyPr>
            <a:noAutofit/>
          </a:bodyPr>
          <a:lstStyle/>
          <a:p>
            <a:r>
              <a:rPr lang="tr-TR" sz="4800" dirty="0" smtClean="0"/>
              <a:t>Bir </a:t>
            </a:r>
            <a:r>
              <a:rPr lang="tr-TR" sz="4800" dirty="0"/>
              <a:t>okul gezisine katılan 69 öğrenci 11 kişilik otobüslerle taşınacaktır. Bu durumda taşıma için </a:t>
            </a:r>
            <a:r>
              <a:rPr lang="tr-TR" sz="4800" i="1" u="sng" dirty="0"/>
              <a:t>en az</a:t>
            </a:r>
            <a:r>
              <a:rPr lang="tr-TR" sz="4800" dirty="0"/>
              <a:t> kaç otobüs gerekir?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>
          <a:xfrm>
            <a:off x="2699792" y="6492875"/>
            <a:ext cx="3352800" cy="365125"/>
          </a:xfrm>
        </p:spPr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1259632" y="2126206"/>
            <a:ext cx="6601936" cy="2071702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lvl="0" indent="-274320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tr-TR" sz="2800" b="1" dirty="0"/>
              <a:t>7 </a:t>
            </a:r>
            <a:r>
              <a:rPr lang="tr-TR" sz="2800" b="1" dirty="0" smtClean="0"/>
              <a:t> OTOBÜS </a:t>
            </a:r>
            <a:r>
              <a:rPr lang="tr-TR" sz="2800" b="1" dirty="0"/>
              <a:t>GEREKİR. 69 DA 11, 6 DEFA VARDIR FAKAT BÖLME İŞLEMİNDE KALAN 3 ÖĞRENCİ İÇİNDE 1 OTOBÜS GEREKİR TOPLAM 7 OLUR.</a:t>
            </a:r>
            <a:endParaRPr kumimoji="0" lang="tr-TR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17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KOCAALİLER ORTAOKULU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2600" noProof="0" dirty="0" smtClean="0"/>
              <a:t>Sorunun doğru cevabı yazılacak.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18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2600" noProof="0" dirty="0" smtClean="0"/>
              <a:t>Sorunun doğru cevabı yazılacak.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19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2600" noProof="0" dirty="0" smtClean="0"/>
              <a:t>Sorunun doğru cevabı yazılacak.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0" descr="C:\Documents and Settings\Admin\Desktop\bilgi yarışması\zarfyeşil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1691680" cy="169168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636898">
            <a:off x="183060" y="1192925"/>
            <a:ext cx="1461450" cy="755838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20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DOĞRU CEVAP</a:t>
            </a:r>
            <a:endParaRPr lang="tr-TR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4 Metin kutusu">
            <a:hlinkClick r:id="rId2" action="ppaction://hlinkfile"/>
          </p:cNvPr>
          <p:cNvSpPr txBox="1"/>
          <p:nvPr/>
        </p:nvSpPr>
        <p:spPr>
          <a:xfrm>
            <a:off x="6896141" y="0"/>
            <a:ext cx="224785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Puan Durumu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8" name="5 Metin Yer Tutucusu"/>
          <p:cNvSpPr txBox="1">
            <a:spLocks/>
          </p:cNvSpPr>
          <p:nvPr/>
        </p:nvSpPr>
        <p:spPr>
          <a:xfrm>
            <a:off x="2000232" y="2285992"/>
            <a:ext cx="5429288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tr-TR" sz="2600" noProof="0" dirty="0" smtClean="0"/>
              <a:t>Sorunun doğru cevabı yazılacak.</a:t>
            </a:r>
            <a:endParaRPr kumimoji="0" lang="tr-T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</TotalTime>
  <Words>503</Words>
  <Application>Microsoft Office PowerPoint</Application>
  <PresentationFormat>Ekran Gösterisi (4:3)</PresentationFormat>
  <Paragraphs>159</Paragraphs>
  <Slides>40</Slides>
  <Notes>20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Teması</vt:lpstr>
      <vt:lpstr>1</vt:lpstr>
      <vt:lpstr>DOĞRU CEVAP</vt:lpstr>
      <vt:lpstr>2</vt:lpstr>
      <vt:lpstr>DOĞRU CEVAP</vt:lpstr>
      <vt:lpstr>3</vt:lpstr>
      <vt:lpstr>DOĞRU CEVAP</vt:lpstr>
      <vt:lpstr>4</vt:lpstr>
      <vt:lpstr>DOĞRU CEVAP</vt:lpstr>
      <vt:lpstr>5</vt:lpstr>
      <vt:lpstr>DOĞRU CEVAP</vt:lpstr>
      <vt:lpstr>6</vt:lpstr>
      <vt:lpstr>DOĞRU CEVAP</vt:lpstr>
      <vt:lpstr>7</vt:lpstr>
      <vt:lpstr>DOĞRU CEVAP</vt:lpstr>
      <vt:lpstr>8</vt:lpstr>
      <vt:lpstr>DOĞRU CEVAP</vt:lpstr>
      <vt:lpstr>9</vt:lpstr>
      <vt:lpstr>DOĞRU CEVAP</vt:lpstr>
      <vt:lpstr>10</vt:lpstr>
      <vt:lpstr>DOĞRU CEVAP</vt:lpstr>
      <vt:lpstr>11</vt:lpstr>
      <vt:lpstr>DOĞRU CEVAP</vt:lpstr>
      <vt:lpstr>12</vt:lpstr>
      <vt:lpstr>DOĞRU CEVAP</vt:lpstr>
      <vt:lpstr>13</vt:lpstr>
      <vt:lpstr>DOĞRU CEVAP</vt:lpstr>
      <vt:lpstr>14</vt:lpstr>
      <vt:lpstr>DOĞRU CEVAP</vt:lpstr>
      <vt:lpstr>16</vt:lpstr>
      <vt:lpstr>DOĞRU CEVAP</vt:lpstr>
      <vt:lpstr>15</vt:lpstr>
      <vt:lpstr>DOĞRU CEVAP</vt:lpstr>
      <vt:lpstr>17</vt:lpstr>
      <vt:lpstr>DOĞRU CEVAP</vt:lpstr>
      <vt:lpstr>18</vt:lpstr>
      <vt:lpstr>DOĞRU CEVAP</vt:lpstr>
      <vt:lpstr>19</vt:lpstr>
      <vt:lpstr>DOĞRU CEVAP</vt:lpstr>
      <vt:lpstr>20</vt:lpstr>
      <vt:lpstr>DOĞRU CEVAP</vt:lpstr>
    </vt:vector>
  </TitlesOfParts>
  <Company>Şirket Adı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PC1</dc:creator>
  <cp:lastModifiedBy>Yazanel </cp:lastModifiedBy>
  <cp:revision>181</cp:revision>
  <dcterms:created xsi:type="dcterms:W3CDTF">2011-11-22T08:45:41Z</dcterms:created>
  <dcterms:modified xsi:type="dcterms:W3CDTF">2024-01-14T19:22:24Z</dcterms:modified>
</cp:coreProperties>
</file>