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6"/>
  </p:notesMasterIdLst>
  <p:sldIdLst>
    <p:sldId id="256" r:id="rId2"/>
    <p:sldId id="331" r:id="rId3"/>
    <p:sldId id="328" r:id="rId4"/>
    <p:sldId id="333" r:id="rId5"/>
    <p:sldId id="334" r:id="rId6"/>
    <p:sldId id="329" r:id="rId7"/>
    <p:sldId id="330" r:id="rId8"/>
    <p:sldId id="281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80" r:id="rId20"/>
    <p:sldId id="267" r:id="rId21"/>
    <p:sldId id="332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335" r:id="rId47"/>
    <p:sldId id="336" r:id="rId48"/>
    <p:sldId id="295" r:id="rId49"/>
    <p:sldId id="296" r:id="rId50"/>
    <p:sldId id="297" r:id="rId51"/>
    <p:sldId id="298" r:id="rId52"/>
    <p:sldId id="299" r:id="rId53"/>
    <p:sldId id="300" r:id="rId54"/>
    <p:sldId id="301" r:id="rId5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596" y="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1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2E35D-A081-42DE-944F-8C6CD48E41CA}" type="datetimeFigureOut">
              <a:rPr lang="tr-TR" smtClean="0"/>
              <a:t>7.01.2024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D57AD-BEFC-49B0-A37E-5F0B2F7602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1129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C120936-87DA-423E-A73E-85BF61E27EA0}" type="datetime1">
              <a:rPr lang="tr-TR" smtClean="0"/>
              <a:t>7.01.2024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r>
              <a:rPr lang="tr-TR"/>
              <a:t>...Egitimhane.com...</a:t>
            </a:r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83D93A8-66B2-453F-82EE-C41A40408C29}" type="datetime1">
              <a:rPr lang="tr-TR" smtClean="0"/>
              <a:t>7.01.2024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DEC080F-DEFC-4EF5-B1A7-4C0D05777958}" type="datetime1">
              <a:rPr lang="tr-TR" smtClean="0"/>
              <a:t>7.01.2024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418D534-3258-4F5E-A4E0-6DE9C69DBA5C}" type="datetime1">
              <a:rPr lang="tr-TR" smtClean="0"/>
              <a:t>7.01.2024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CE9220C-8CD7-4C5E-A665-575EB1DCBF0B}" type="datetime1">
              <a:rPr lang="tr-TR" smtClean="0"/>
              <a:t>7.01.2024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9614-DA66-4183-A685-7E7E0DC99B7D}" type="datetime1">
              <a:rPr lang="tr-TR" smtClean="0"/>
              <a:t>7.01.2024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E99B829-C4E7-4606-88B3-CC5BCF7551C9}" type="datetime1">
              <a:rPr lang="tr-TR" smtClean="0"/>
              <a:t>7.01.2024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40439F0-E1F6-43E2-8AD5-7E60D1DE3472}" type="datetime1">
              <a:rPr lang="tr-TR" smtClean="0"/>
              <a:t>7.01.2024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tr-TR"/>
              <a:t>...Egitimhane.com...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310C695-8E24-431E-A34A-7AA38BC13C9A}" type="datetime1">
              <a:rPr lang="tr-TR" smtClean="0"/>
              <a:t>7.01.2024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tr-TR"/>
              <a:t>...Egitimhane.com...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62823-7D34-4834-98EB-DC00161D8220}" type="datetime1">
              <a:rPr lang="tr-TR" smtClean="0"/>
              <a:t>7.01.2024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B8ED-A26F-45CA-8D0C-DE0B14B6F6B7}" type="datetime1">
              <a:rPr lang="tr-TR" smtClean="0"/>
              <a:t>7.01.2024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...Egitimhane.com...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77A9242-9C69-427B-BEDD-A04509166EB5}" type="datetime1">
              <a:rPr lang="tr-TR" smtClean="0"/>
              <a:t>7.01.2024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tr-TR"/>
              <a:t>...Egitimhane.com...</a:t>
            </a:r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6AEC7AB-2345-4870-98AB-0A7B095A63F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071538" y="-531440"/>
            <a:ext cx="7406640" cy="316835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>2023-2024 EĞİTİM ÖĞRETİM YILI MUSTAFA ÖZKAYA ORTAOKULU 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043608" y="2132856"/>
            <a:ext cx="7560840" cy="374441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tr-TR" sz="6600" dirty="0"/>
              <a:t>  </a:t>
            </a:r>
          </a:p>
          <a:p>
            <a:pPr algn="ctr"/>
            <a:r>
              <a:rPr lang="tr-TR" sz="6600" b="1" u="sng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5</a:t>
            </a:r>
            <a:r>
              <a:rPr lang="tr-TR" sz="6600" b="1" u="sng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.SINIFLAR</a:t>
            </a:r>
            <a:endParaRPr lang="tr-TR" sz="6600" b="1" u="sng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tr-TR" sz="6600" dirty="0">
                <a:solidFill>
                  <a:schemeClr val="tx1"/>
                </a:solidFill>
              </a:rPr>
              <a:t> </a:t>
            </a:r>
            <a:r>
              <a:rPr lang="tr-TR" sz="6600" b="1" dirty="0">
                <a:solidFill>
                  <a:schemeClr val="tx1"/>
                </a:solidFill>
              </a:rPr>
              <a:t>TÜRKÇE BİLGİ YARIŞMASINA</a:t>
            </a:r>
          </a:p>
          <a:p>
            <a:pPr algn="ctr"/>
            <a:r>
              <a:rPr lang="tr-TR" sz="6600" b="1" dirty="0">
                <a:solidFill>
                  <a:schemeClr val="tx1"/>
                </a:solidFill>
              </a:rPr>
              <a:t>HOŞGELDİNİZ</a:t>
            </a:r>
            <a:r>
              <a:rPr lang="tr-TR" sz="6600" b="1" dirty="0">
                <a:solidFill>
                  <a:schemeClr val="accent3">
                    <a:lumMod val="60000"/>
                    <a:lumOff val="40000"/>
                  </a:schemeClr>
                </a:solidFill>
                <a:sym typeface="Wingdings" pitchFamily="2" charset="2"/>
              </a:rPr>
              <a:t></a:t>
            </a:r>
            <a:endParaRPr lang="tr-TR" sz="66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tr-TR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72000"/>
          </a:xfrm>
        </p:spPr>
        <p:txBody>
          <a:bodyPr/>
          <a:lstStyle/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    </a:t>
            </a:r>
          </a:p>
          <a:p>
            <a:pPr>
              <a:buNone/>
            </a:pP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       BİLGİ DE TEK BAŞINA BİR GÜÇTÜR </a:t>
            </a:r>
          </a:p>
          <a:p>
            <a:pPr>
              <a:buNone/>
            </a:pPr>
            <a:r>
              <a:rPr lang="tr-TR" b="1" dirty="0"/>
              <a:t>                                                      BACON</a:t>
            </a:r>
          </a:p>
        </p:txBody>
      </p:sp>
      <p:pic>
        <p:nvPicPr>
          <p:cNvPr id="4" name="Picture 2" descr="C:\Users\Sezgi Özay\Desktop\bilgi-yarisma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68" y="3933056"/>
            <a:ext cx="3745136" cy="293695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321746"/>
          </a:xfrm>
        </p:spPr>
        <p:txBody>
          <a:bodyPr>
            <a:normAutofit/>
          </a:bodyPr>
          <a:lstStyle/>
          <a:p>
            <a:r>
              <a:rPr lang="tr-TR" b="1" dirty="0"/>
              <a:t>BU YARIŞMANIN GAYESİ HEM EĞLENMEK HEM ÖĞRENMEKTİR.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YARIŞMACILAR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5</a:t>
            </a:r>
            <a:r>
              <a:rPr lang="tr-TR" dirty="0" smtClean="0"/>
              <a:t>-A </a:t>
            </a:r>
            <a:r>
              <a:rPr lang="tr-TR" dirty="0"/>
              <a:t>SINIFI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5</a:t>
            </a:r>
            <a:r>
              <a:rPr lang="tr-TR" dirty="0" smtClean="0"/>
              <a:t>-B </a:t>
            </a:r>
            <a:r>
              <a:rPr lang="tr-TR" dirty="0"/>
              <a:t>SINIF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6400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91428405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YARIŞMACILAR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5</a:t>
            </a:r>
            <a:r>
              <a:rPr lang="tr-TR" dirty="0" smtClean="0"/>
              <a:t>-C </a:t>
            </a:r>
            <a:r>
              <a:rPr lang="tr-TR" dirty="0"/>
              <a:t>SINIFI</a:t>
            </a:r>
          </a:p>
          <a:p>
            <a:endParaRPr lang="tr-TR" dirty="0"/>
          </a:p>
          <a:p>
            <a:pPr marL="6400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1365194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6600" b="1" dirty="0"/>
              <a:t>HAZIR MISINIZ?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6000" b="1" dirty="0"/>
              <a:t>  YARIŞMA BAŞLIYOR…</a:t>
            </a:r>
          </a:p>
          <a:p>
            <a:pPr>
              <a:buNone/>
            </a:pPr>
            <a:endParaRPr lang="tr-TR" sz="6000" b="1" dirty="0"/>
          </a:p>
          <a:p>
            <a:pPr>
              <a:buNone/>
            </a:pPr>
            <a:r>
              <a:rPr lang="tr-TR" sz="6000" b="1" dirty="0"/>
              <a:t>  TÜM GRUPLARA BAŞARILAR…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2051" name="Picture 3" descr="C:\Users\Sezgi Özay\Desktop\start-a-company-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0510" y="4588892"/>
            <a:ext cx="2563490" cy="2269108"/>
          </a:xfrm>
          <a:prstGeom prst="rect">
            <a:avLst/>
          </a:prstGeom>
          <a:noFill/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786050" y="0"/>
            <a:ext cx="3857652" cy="242886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pPr algn="ctr">
              <a:buNone/>
            </a:pPr>
            <a:r>
              <a:rPr lang="tr-TR" sz="9600" b="1" dirty="0"/>
              <a:t>TÜRKÇE</a:t>
            </a:r>
          </a:p>
          <a:p>
            <a:pPr algn="ctr">
              <a:buNone/>
            </a:pPr>
            <a:r>
              <a:rPr lang="tr-TR" sz="9600" b="1" dirty="0"/>
              <a:t>SORULARI</a:t>
            </a:r>
          </a:p>
        </p:txBody>
      </p:sp>
      <p:pic>
        <p:nvPicPr>
          <p:cNvPr id="4" name="Picture 2" descr="C:\Users\Sezgi Özay\Desktop\ABC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3797300" cy="2290564"/>
          </a:xfrm>
          <a:prstGeom prst="rect">
            <a:avLst/>
          </a:prstGeom>
          <a:noFill/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3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446994"/>
          </a:xfrm>
        </p:spPr>
        <p:txBody>
          <a:bodyPr/>
          <a:lstStyle/>
          <a:p>
            <a:r>
              <a:rPr lang="tr-TR" b="1" dirty="0"/>
              <a:t>SORU-1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72034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pPr marL="64008" indent="0">
              <a:buNone/>
            </a:pPr>
            <a:r>
              <a:rPr lang="tr-TR" sz="3200" b="1" dirty="0"/>
              <a:t> </a:t>
            </a:r>
            <a:endParaRPr lang="tr-TR" dirty="0"/>
          </a:p>
          <a:p>
            <a:endParaRPr lang="tr-TR" dirty="0"/>
          </a:p>
          <a:p>
            <a:pPr>
              <a:buNone/>
            </a:pPr>
            <a:r>
              <a:rPr lang="tr-TR" dirty="0"/>
              <a:t>    </a:t>
            </a:r>
          </a:p>
        </p:txBody>
      </p:sp>
      <p:pic>
        <p:nvPicPr>
          <p:cNvPr id="1026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23528" y="6381328"/>
            <a:ext cx="4260056" cy="300831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860" y="1340768"/>
            <a:ext cx="4464279" cy="5232669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CEVAP-1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79712" y="2852936"/>
            <a:ext cx="4608512" cy="22662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sz="3600" b="1" dirty="0"/>
              <a:t>             </a:t>
            </a:r>
            <a:r>
              <a:rPr lang="tr-TR" sz="15000" b="1" dirty="0"/>
              <a:t>D</a:t>
            </a:r>
            <a:endParaRPr lang="tr-TR" sz="3600" dirty="0"/>
          </a:p>
          <a:p>
            <a:pPr>
              <a:buNone/>
            </a:pPr>
            <a:r>
              <a:rPr lang="tr-TR" dirty="0"/>
              <a:t>                       </a:t>
            </a:r>
          </a:p>
        </p:txBody>
      </p:sp>
      <p:pic>
        <p:nvPicPr>
          <p:cNvPr id="3075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4675" y="4800600"/>
            <a:ext cx="2219325" cy="2057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SORU-2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6984775" cy="4224409"/>
          </a:xfrm>
        </p:spPr>
      </p:pic>
      <p:pic>
        <p:nvPicPr>
          <p:cNvPr id="2050" name="Picture 2" descr="E:\djkt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0" y="0"/>
            <a:ext cx="2643190" cy="19002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</a:t>
            </a:r>
            <a:r>
              <a:rPr lang="tr-TR" b="1" dirty="0"/>
              <a:t>CEVAP-2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183422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tr-TR" sz="15000" b="1" dirty="0"/>
              <a:t>C</a:t>
            </a:r>
            <a:r>
              <a:rPr lang="tr-TR" sz="3600" b="1" dirty="0"/>
              <a:t> </a:t>
            </a:r>
          </a:p>
          <a:p>
            <a:pPr algn="ctr">
              <a:buNone/>
            </a:pPr>
            <a:endParaRPr lang="tr-TR" sz="3600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72000"/>
          </a:xfrm>
        </p:spPr>
        <p:txBody>
          <a:bodyPr>
            <a:normAutofit/>
          </a:bodyPr>
          <a:lstStyle/>
          <a:p>
            <a:pPr marL="537210" lvl="1" indent="0">
              <a:buNone/>
            </a:pPr>
            <a:r>
              <a:rPr lang="tr-TR" sz="2000" dirty="0"/>
              <a:t> </a:t>
            </a:r>
            <a:endParaRPr lang="tr-TR" sz="3200" dirty="0"/>
          </a:p>
          <a:p>
            <a:pPr>
              <a:buNone/>
            </a:pPr>
            <a:endParaRPr lang="tr-TR" sz="3600" b="1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7233022" cy="499770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5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286835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4800" b="1" dirty="0"/>
              <a:t>                     </a:t>
            </a:r>
            <a:r>
              <a:rPr lang="tr-TR" sz="15000" b="1" dirty="0"/>
              <a:t>A</a:t>
            </a:r>
            <a:r>
              <a:rPr lang="tr-TR" dirty="0" smtClean="0"/>
              <a:t>    </a:t>
            </a:r>
            <a:endParaRPr lang="tr-TR" dirty="0"/>
          </a:p>
          <a:p>
            <a:pPr algn="ctr">
              <a:buNone/>
            </a:pPr>
            <a:r>
              <a:rPr lang="tr-TR" dirty="0"/>
              <a:t> </a:t>
            </a:r>
            <a:endParaRPr lang="tr-TR" sz="3900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SORU-4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5114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       </a:t>
            </a:r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1"/>
            <a:ext cx="2143108" cy="1785926"/>
          </a:xfrm>
          <a:prstGeom prst="rect">
            <a:avLst/>
          </a:prstGeom>
          <a:noFill/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/>
              <a:t>...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6408712" cy="5101692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 CEVAP-4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3816424"/>
          </a:xfrm>
        </p:spPr>
        <p:txBody>
          <a:bodyPr>
            <a:normAutofit/>
          </a:bodyPr>
          <a:lstStyle/>
          <a:p>
            <a:pPr>
              <a:buNone/>
            </a:pPr>
            <a:endParaRPr lang="tr-TR" sz="3600" dirty="0"/>
          </a:p>
          <a:p>
            <a:pPr algn="ctr">
              <a:buNone/>
            </a:pPr>
            <a:r>
              <a:rPr lang="tr-TR" sz="3600" dirty="0"/>
              <a:t>    </a:t>
            </a:r>
            <a:r>
              <a:rPr lang="tr-TR" sz="15000" dirty="0"/>
              <a:t>D</a:t>
            </a:r>
            <a:r>
              <a:rPr lang="tr-TR" sz="3600" dirty="0" smtClean="0"/>
              <a:t> </a:t>
            </a:r>
            <a:endParaRPr lang="tr-TR" sz="3600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SORU-5</a:t>
            </a:r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29" y="2043110"/>
            <a:ext cx="7626742" cy="3258097"/>
          </a:xfr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</a:t>
            </a:r>
            <a:r>
              <a:rPr lang="tr-TR" b="1" dirty="0"/>
              <a:t>CEVAP-5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418400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3600" b="1" dirty="0"/>
              <a:t>                         </a:t>
            </a:r>
            <a:r>
              <a:rPr lang="tr-TR" sz="15000" b="1" dirty="0"/>
              <a:t>D</a:t>
            </a:r>
            <a:endParaRPr lang="tr-TR" sz="4400" b="1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SORU-6</a:t>
            </a:r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"/>
            <a:ext cx="2071670" cy="1785926"/>
          </a:xfrm>
          <a:prstGeom prst="rect">
            <a:avLst/>
          </a:prstGeom>
          <a:noFill/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6264696" cy="4464496"/>
          </a:xfr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CEVAP-6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85786" y="1844824"/>
            <a:ext cx="7086624" cy="403244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5900" b="1" dirty="0"/>
              <a:t>                        </a:t>
            </a:r>
            <a:r>
              <a:rPr lang="tr-TR" sz="27300" b="1" dirty="0"/>
              <a:t>C</a:t>
            </a:r>
            <a:r>
              <a:rPr lang="tr-TR" dirty="0" smtClean="0"/>
              <a:t>           </a:t>
            </a: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6500" dirty="0"/>
              <a:t>                    </a:t>
            </a:r>
            <a:endParaRPr lang="tr-TR" sz="7600" dirty="0"/>
          </a:p>
          <a:p>
            <a:pPr>
              <a:buNone/>
            </a:pPr>
            <a:r>
              <a:rPr lang="tr-TR" dirty="0"/>
              <a:t>                 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196752"/>
            <a:ext cx="8229600" cy="51862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/>
              <a:t>SORU-7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6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484784"/>
            <a:ext cx="5400599" cy="439248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649338"/>
          </a:xfrm>
        </p:spPr>
        <p:txBody>
          <a:bodyPr>
            <a:normAutofit fontScale="90000"/>
          </a:bodyPr>
          <a:lstStyle/>
          <a:p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>CEVAP-7</a:t>
            </a:r>
            <a:br>
              <a:rPr lang="tr-TR" b="1" dirty="0"/>
            </a:br>
            <a:r>
              <a:rPr lang="tr-TR" b="1" dirty="0"/>
              <a:t>                       </a:t>
            </a:r>
            <a:r>
              <a:rPr lang="tr-TR" sz="16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tr-TR" sz="16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 descr="C:\Users\Sezgi Özay\Desktop\imagesCAH6505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509120"/>
            <a:ext cx="2219325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560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SORU-8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5214974"/>
          </a:xfrm>
        </p:spPr>
        <p:txBody>
          <a:bodyPr>
            <a:normAutofit/>
          </a:bodyPr>
          <a:lstStyle/>
          <a:p>
            <a:pPr>
              <a:buNone/>
            </a:pPr>
            <a:endParaRPr lang="tr-TR" sz="2400" b="1" dirty="0"/>
          </a:p>
          <a:p>
            <a:pPr>
              <a:buNone/>
            </a:pPr>
            <a:r>
              <a:rPr lang="tr-TR" sz="3200" b="1" dirty="0"/>
              <a:t> </a:t>
            </a:r>
          </a:p>
          <a:p>
            <a:pPr>
              <a:buNone/>
            </a:pPr>
            <a:endParaRPr lang="tr-TR" sz="3600" b="1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44824"/>
            <a:ext cx="5832648" cy="4578585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CEVAP-8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29863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5400" b="1" dirty="0"/>
              <a:t>                   </a:t>
            </a:r>
            <a:r>
              <a:rPr lang="tr-TR" sz="15000" b="1" dirty="0"/>
              <a:t>A</a:t>
            </a:r>
            <a:r>
              <a:rPr lang="tr-TR" dirty="0" smtClean="0"/>
              <a:t>                  </a:t>
            </a:r>
            <a:endParaRPr lang="tr-TR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SORU-9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500174"/>
            <a:ext cx="8505092" cy="5033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/>
              <a:t>     </a:t>
            </a:r>
          </a:p>
          <a:p>
            <a:pPr>
              <a:buNone/>
            </a:pPr>
            <a:r>
              <a:rPr lang="tr-TR" dirty="0"/>
              <a:t>    </a:t>
            </a:r>
          </a:p>
          <a:p>
            <a:pPr>
              <a:buNone/>
            </a:pPr>
            <a:r>
              <a:rPr lang="tr-TR" dirty="0"/>
              <a:t>         </a:t>
            </a:r>
          </a:p>
          <a:p>
            <a:pPr>
              <a:buNone/>
            </a:pPr>
            <a:r>
              <a:rPr lang="tr-TR" dirty="0"/>
              <a:t>   </a:t>
            </a:r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20840"/>
            <a:ext cx="6445581" cy="4546834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5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5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CEVAP-9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988840"/>
            <a:ext cx="7869560" cy="367240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                                 </a:t>
            </a:r>
            <a:r>
              <a:rPr lang="tr-TR" sz="6400" b="1" dirty="0"/>
              <a:t>   </a:t>
            </a:r>
            <a:r>
              <a:rPr lang="tr-TR" sz="15000" b="1" dirty="0"/>
              <a:t>B</a:t>
            </a:r>
            <a:endParaRPr lang="tr-TR" sz="7700" b="1" dirty="0"/>
          </a:p>
          <a:p>
            <a:pPr>
              <a:buNone/>
            </a:pPr>
            <a:r>
              <a:rPr lang="tr-TR" sz="5200" b="1" dirty="0"/>
              <a:t>                   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SORU-10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43470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b="1" dirty="0"/>
              <a:t>    </a:t>
            </a: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2000" dirty="0"/>
              <a:t>        </a:t>
            </a:r>
          </a:p>
        </p:txBody>
      </p:sp>
      <p:pic>
        <p:nvPicPr>
          <p:cNvPr id="6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"/>
            <a:ext cx="2000232" cy="1571612"/>
          </a:xfrm>
          <a:prstGeom prst="rect">
            <a:avLst/>
          </a:prstGeom>
          <a:noFill/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71613"/>
            <a:ext cx="7128791" cy="4605455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CEVAP-10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3108" y="1268760"/>
            <a:ext cx="4896544" cy="3600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15000" dirty="0"/>
              <a:t>   </a:t>
            </a:r>
            <a:r>
              <a:rPr lang="tr-TR" sz="15000" b="1" dirty="0"/>
              <a:t>C</a:t>
            </a:r>
            <a:r>
              <a:rPr lang="tr-TR" sz="3600" dirty="0" smtClean="0"/>
              <a:t>              </a:t>
            </a:r>
            <a:endParaRPr lang="tr-TR" sz="3600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SORU-11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sz="3200" dirty="0"/>
          </a:p>
          <a:p>
            <a:pPr>
              <a:buNone/>
            </a:pPr>
            <a:endParaRPr lang="tr-TR" sz="3600" b="1" dirty="0"/>
          </a:p>
        </p:txBody>
      </p:sp>
      <p:pic>
        <p:nvPicPr>
          <p:cNvPr id="6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"/>
            <a:ext cx="2000232" cy="1785926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6912768" cy="460398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CEVAP-11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1484784"/>
            <a:ext cx="8136904" cy="374441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8000" dirty="0"/>
              <a:t>             </a:t>
            </a:r>
            <a:r>
              <a:rPr lang="tr-TR" sz="15000" b="1" dirty="0"/>
              <a:t>D</a:t>
            </a:r>
            <a:r>
              <a:rPr lang="tr-TR" sz="12800" b="1" dirty="0" smtClean="0"/>
              <a:t>        </a:t>
            </a:r>
            <a:endParaRPr lang="tr-TR" sz="12800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SORU-12</a:t>
            </a:r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90" y="1844824"/>
            <a:ext cx="8153819" cy="3816423"/>
          </a:xfr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</a:t>
            </a:r>
            <a:r>
              <a:rPr lang="tr-TR" b="1" dirty="0"/>
              <a:t>CEVAP-12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915816" y="2071678"/>
            <a:ext cx="5456660" cy="3805594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  </a:t>
            </a:r>
            <a:r>
              <a:rPr lang="tr-TR" sz="15000" b="1" dirty="0"/>
              <a:t>C</a:t>
            </a:r>
            <a:endParaRPr lang="tr-TR" b="1" dirty="0"/>
          </a:p>
          <a:p>
            <a:pPr>
              <a:buNone/>
            </a:pPr>
            <a:r>
              <a:rPr lang="tr-TR" sz="4400" dirty="0"/>
              <a:t>            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SORU-13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57784"/>
          </a:xfrm>
        </p:spPr>
        <p:txBody>
          <a:bodyPr/>
          <a:lstStyle/>
          <a:p>
            <a:pPr>
              <a:buNone/>
            </a:pPr>
            <a:endParaRPr lang="tr-TR" dirty="0"/>
          </a:p>
          <a:p>
            <a:pPr>
              <a:buNone/>
            </a:pPr>
            <a:endParaRPr lang="tr-TR" b="1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sp>
        <p:nvSpPr>
          <p:cNvPr id="6" name="Dikdörtgen 5"/>
          <p:cNvSpPr/>
          <p:nvPr/>
        </p:nvSpPr>
        <p:spPr>
          <a:xfrm>
            <a:off x="611560" y="1997839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r>
              <a:rPr lang="tr-TR" dirty="0"/>
              <a:t> 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40768"/>
            <a:ext cx="6322535" cy="5103734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CEVAP-13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1044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4400" b="1" dirty="0"/>
              <a:t>                     </a:t>
            </a:r>
            <a:r>
              <a:rPr lang="tr-TR" sz="15000" b="1" dirty="0"/>
              <a:t> </a:t>
            </a:r>
            <a:r>
              <a:rPr lang="tr-TR" sz="15000" b="1" dirty="0" smtClean="0"/>
              <a:t>B</a:t>
            </a:r>
            <a:endParaRPr lang="tr-TR" sz="15000" b="1" dirty="0"/>
          </a:p>
          <a:p>
            <a:pPr>
              <a:buNone/>
            </a:pPr>
            <a:r>
              <a:rPr lang="tr-TR" sz="4000" b="1" dirty="0"/>
              <a:t>                        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SORU-14</a:t>
            </a:r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1"/>
            <a:ext cx="2143108" cy="1857364"/>
          </a:xfrm>
          <a:prstGeom prst="rect">
            <a:avLst/>
          </a:prstGeom>
          <a:noFill/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0768"/>
            <a:ext cx="6120679" cy="487070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CEVAP-14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1928802"/>
            <a:ext cx="8229600" cy="32023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15000" b="1" dirty="0"/>
              <a:t>A</a:t>
            </a:r>
            <a:endParaRPr lang="tr-TR" sz="15000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SORU-15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13848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</a:t>
            </a:r>
            <a:endParaRPr lang="tr-TR" sz="3600" b="1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556792"/>
            <a:ext cx="7200800" cy="499135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CEVAP-15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43808" y="1484784"/>
            <a:ext cx="4176464" cy="3816424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endParaRPr lang="tr-TR" sz="17600" b="1" dirty="0"/>
          </a:p>
          <a:p>
            <a:pPr marL="64008" indent="0">
              <a:buNone/>
            </a:pPr>
            <a:r>
              <a:rPr lang="tr-TR" sz="27300" b="1" dirty="0"/>
              <a:t>A</a:t>
            </a:r>
            <a:endParaRPr lang="tr-TR" sz="27300" b="1" dirty="0"/>
          </a:p>
          <a:p>
            <a:pPr>
              <a:buNone/>
            </a:pPr>
            <a:endParaRPr lang="tr-TR" sz="3600" dirty="0"/>
          </a:p>
          <a:p>
            <a:pPr>
              <a:buNone/>
            </a:pPr>
            <a:r>
              <a:rPr lang="tr-TR" sz="3600" dirty="0"/>
              <a:t>                </a:t>
            </a:r>
            <a:endParaRPr lang="tr-TR" sz="3600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399032"/>
          </a:xfrm>
        </p:spPr>
        <p:txBody>
          <a:bodyPr/>
          <a:lstStyle/>
          <a:p>
            <a:r>
              <a:rPr lang="tr-TR" b="1" dirty="0"/>
              <a:t>SORU-16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903646"/>
          </a:xfrm>
        </p:spPr>
        <p:txBody>
          <a:bodyPr>
            <a:normAutofit/>
          </a:bodyPr>
          <a:lstStyle/>
          <a:p>
            <a:pPr marL="457200" lvl="1" indent="0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None/>
              <a:tabLst>
                <a:tab pos="650875" algn="l"/>
              </a:tabLst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650875" algn="l"/>
              </a:tabLst>
            </a:pP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</a:t>
            </a:r>
            <a:endParaRPr lang="tr-TR" sz="3600" b="1" dirty="0"/>
          </a:p>
          <a:p>
            <a:pPr>
              <a:buNone/>
            </a:pPr>
            <a:endParaRPr lang="tr-TR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3882" tIns="45720" rIns="73002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32856"/>
            <a:ext cx="8676456" cy="2996971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CEVAP-16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26070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tr-TR" sz="3200" dirty="0"/>
          </a:p>
          <a:p>
            <a:pPr>
              <a:buNone/>
            </a:pPr>
            <a:r>
              <a:rPr lang="tr-TR" sz="21000" dirty="0"/>
              <a:t>     </a:t>
            </a:r>
            <a:r>
              <a:rPr lang="tr-TR" sz="21000" dirty="0" smtClean="0"/>
              <a:t>C</a:t>
            </a:r>
            <a:endParaRPr lang="tr-TR" sz="21000" dirty="0"/>
          </a:p>
          <a:p>
            <a:pPr>
              <a:buNone/>
            </a:pPr>
            <a:r>
              <a:rPr lang="tr-TR" dirty="0"/>
              <a:t>                  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SORU-17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endParaRPr lang="tr-TR" b="1" dirty="0"/>
          </a:p>
          <a:p>
            <a:pPr>
              <a:buNone/>
            </a:pPr>
            <a:endParaRPr lang="tr-TR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5" y="1933498"/>
            <a:ext cx="7766449" cy="2991004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CEVAP-17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2428868"/>
            <a:ext cx="8229600" cy="323238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                                  </a:t>
            </a:r>
            <a:r>
              <a:rPr lang="tr-TR" sz="21000" dirty="0"/>
              <a:t>B</a:t>
            </a:r>
            <a:endParaRPr lang="tr-TR" b="1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        </a:t>
            </a:r>
            <a:endParaRPr lang="tr-TR" sz="3600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SORU-18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426512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tr-TR" b="1" dirty="0" smtClean="0"/>
              <a:t>                  </a:t>
            </a:r>
            <a:endParaRPr lang="tr-TR" b="1" dirty="0"/>
          </a:p>
          <a:p>
            <a:pPr marL="64008" indent="0">
              <a:buNone/>
            </a:pPr>
            <a:r>
              <a:rPr lang="tr-TR" b="1" dirty="0"/>
              <a:t> 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6912768" cy="4464496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CEVAP-18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20237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sz="15000" b="1" dirty="0"/>
              <a:t>         </a:t>
            </a:r>
            <a:r>
              <a:rPr lang="tr-TR" sz="15000" b="1" dirty="0" smtClean="0"/>
              <a:t>A</a:t>
            </a:r>
            <a:endParaRPr lang="tr-TR" sz="15000" b="1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      </a:t>
            </a:r>
            <a:r>
              <a:rPr lang="tr-TR" sz="4400" b="1" dirty="0"/>
              <a:t>      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SORU-19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53344"/>
            <a:ext cx="8229600" cy="457200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endParaRPr lang="tr-TR" b="1" dirty="0"/>
          </a:p>
          <a:p>
            <a:pPr>
              <a:buNone/>
            </a:pPr>
            <a:endParaRPr lang="tr-TR" sz="3600" b="1" dirty="0"/>
          </a:p>
          <a:p>
            <a:pPr>
              <a:buNone/>
            </a:pPr>
            <a:r>
              <a:rPr lang="tr-TR" dirty="0"/>
              <a:t>     </a:t>
            </a:r>
            <a:endParaRPr lang="tr-TR" b="1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7188569" cy="4794496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CEVAP-19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29143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                              </a:t>
            </a:r>
            <a:r>
              <a:rPr lang="tr-TR" sz="15000" dirty="0"/>
              <a:t>A</a:t>
            </a:r>
            <a:r>
              <a:rPr lang="tr-TR" dirty="0" smtClean="0"/>
              <a:t>       </a:t>
            </a:r>
            <a:r>
              <a:rPr lang="tr-TR" sz="4400" dirty="0" smtClean="0"/>
              <a:t> </a:t>
            </a:r>
            <a:endParaRPr lang="tr-TR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SORU-20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7200800" cy="4860032"/>
          </a:xfr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...Egitimhane.com...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62815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CEVAP-20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tr-TR" dirty="0"/>
              <a:t> </a:t>
            </a:r>
            <a:endParaRPr lang="tr-TR" dirty="0" smtClean="0"/>
          </a:p>
          <a:p>
            <a:pPr marL="64008" indent="0">
              <a:buNone/>
            </a:pPr>
            <a:endParaRPr lang="tr-TR" dirty="0"/>
          </a:p>
          <a:p>
            <a:pPr marL="64008" indent="0">
              <a:buNone/>
            </a:pPr>
            <a:endParaRPr lang="tr-TR" dirty="0" smtClean="0"/>
          </a:p>
          <a:p>
            <a:pPr marL="64008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</a:t>
            </a:r>
            <a:r>
              <a:rPr lang="tr-TR" sz="9600" b="1" dirty="0" smtClean="0"/>
              <a:t>B</a:t>
            </a:r>
            <a:endParaRPr lang="tr-TR" sz="96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...Egitimhane.com...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30389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pPr algn="ctr">
              <a:buNone/>
            </a:pPr>
            <a:r>
              <a:rPr lang="tr-TR" dirty="0"/>
              <a:t>   </a:t>
            </a:r>
            <a:r>
              <a:rPr lang="tr-TR" sz="8800" b="1" dirty="0"/>
              <a:t>	YEDEK SORULAR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SORU-1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268920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tr-TR" b="1" dirty="0" smtClean="0"/>
              <a:t>   </a:t>
            </a:r>
            <a:endParaRPr lang="tr-TR" b="1" dirty="0"/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688" y="1484784"/>
            <a:ext cx="5340624" cy="474777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CEVAP-1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5000" dirty="0"/>
              <a:t>A</a:t>
            </a:r>
            <a:endParaRPr lang="tr-TR" sz="15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SORU-2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282496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</a:t>
            </a:r>
          </a:p>
          <a:p>
            <a:pPr>
              <a:buNone/>
            </a:pPr>
            <a:r>
              <a:rPr lang="tr-TR" dirty="0"/>
              <a:t>   </a:t>
            </a:r>
            <a:r>
              <a:rPr lang="tr-TR" b="1" dirty="0"/>
              <a:t> </a:t>
            </a:r>
          </a:p>
        </p:txBody>
      </p:sp>
      <p:pic>
        <p:nvPicPr>
          <p:cNvPr id="6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84784"/>
            <a:ext cx="5904656" cy="4902452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CEVAP-2</a:t>
            </a:r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tr-TR" sz="15000" dirty="0"/>
              <a:t>     </a:t>
            </a:r>
            <a:r>
              <a:rPr lang="tr-TR" sz="15000" dirty="0" smtClean="0"/>
              <a:t>D</a:t>
            </a:r>
            <a:endParaRPr lang="tr-TR" sz="15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 SORU-3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72000"/>
          </a:xfrm>
        </p:spPr>
        <p:txBody>
          <a:bodyPr/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b="1" dirty="0"/>
              <a:t>    </a:t>
            </a:r>
            <a:endParaRPr lang="tr-TR" sz="3600" b="1" dirty="0"/>
          </a:p>
          <a:p>
            <a:pPr>
              <a:buNone/>
            </a:pPr>
            <a:r>
              <a:rPr lang="tr-TR" dirty="0"/>
              <a:t>   </a:t>
            </a:r>
          </a:p>
        </p:txBody>
      </p:sp>
      <p:pic>
        <p:nvPicPr>
          <p:cNvPr id="5" name="Picture 2" descr="E:\djkt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0"/>
            <a:ext cx="2214562" cy="2043111"/>
          </a:xfrm>
          <a:prstGeom prst="rect">
            <a:avLst/>
          </a:prstGeo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03" y="1484784"/>
            <a:ext cx="7239372" cy="4540483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CEVAP-3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13036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b="1" dirty="0"/>
              <a:t>                        </a:t>
            </a:r>
            <a:endParaRPr lang="tr-TR" sz="15000" b="1" dirty="0"/>
          </a:p>
          <a:p>
            <a:pPr>
              <a:buNone/>
            </a:pPr>
            <a:r>
              <a:rPr lang="tr-TR" sz="15000" b="1" dirty="0"/>
              <a:t>	</a:t>
            </a:r>
            <a:r>
              <a:rPr lang="tr-TR" sz="15000" b="1"/>
              <a:t>     </a:t>
            </a:r>
            <a:r>
              <a:rPr lang="tr-TR" sz="15000" b="1" smtClean="0"/>
              <a:t>C</a:t>
            </a:r>
            <a:endParaRPr lang="tr-TR" sz="3600" b="1" dirty="0"/>
          </a:p>
        </p:txBody>
      </p:sp>
      <p:pic>
        <p:nvPicPr>
          <p:cNvPr id="4" name="Picture 3" descr="C:\Users\Sezgi Özay\Desktop\imagesCAH6505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835696" cy="1628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1443</TotalTime>
  <Words>178</Words>
  <Application>Microsoft Office PowerPoint</Application>
  <PresentationFormat>Ekran Gösterisi (4:3)</PresentationFormat>
  <Paragraphs>183</Paragraphs>
  <Slides>54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55" baseType="lpstr">
      <vt:lpstr>Canlı</vt:lpstr>
      <vt:lpstr>        2023-2024 EĞİTİM ÖĞRETİM YILI MUSTAFA ÖZKAYA ORTAOKULU </vt:lpstr>
      <vt:lpstr>PowerPoint Sunusu</vt:lpstr>
      <vt:lpstr>BU YARIŞMANIN GAYESİ HEM EĞLENMEK HEM ÖĞRENMEKTİR.</vt:lpstr>
      <vt:lpstr>YARIŞMACILAR</vt:lpstr>
      <vt:lpstr>YARIŞMACILAR</vt:lpstr>
      <vt:lpstr>HAZIR MISINIZ?</vt:lpstr>
      <vt:lpstr>PowerPoint Sunusu</vt:lpstr>
      <vt:lpstr>SORU-1</vt:lpstr>
      <vt:lpstr>CEVAP-1</vt:lpstr>
      <vt:lpstr>SORU-2</vt:lpstr>
      <vt:lpstr> CEVAP-2</vt:lpstr>
      <vt:lpstr>SORU-3</vt:lpstr>
      <vt:lpstr>CEVAP-3</vt:lpstr>
      <vt:lpstr>SORU-4</vt:lpstr>
      <vt:lpstr> CEVAP-4</vt:lpstr>
      <vt:lpstr>SORU-5</vt:lpstr>
      <vt:lpstr> CEVAP-5</vt:lpstr>
      <vt:lpstr>SORU-6</vt:lpstr>
      <vt:lpstr>CEVAP-6</vt:lpstr>
      <vt:lpstr>PowerPoint Sunusu</vt:lpstr>
      <vt:lpstr>    CEVAP-7                        D</vt:lpstr>
      <vt:lpstr>SORU-8</vt:lpstr>
      <vt:lpstr>CEVAP-8</vt:lpstr>
      <vt:lpstr>SORU-9</vt:lpstr>
      <vt:lpstr>CEVAP-9</vt:lpstr>
      <vt:lpstr>SORU-10</vt:lpstr>
      <vt:lpstr>CEVAP-10</vt:lpstr>
      <vt:lpstr>SORU-11</vt:lpstr>
      <vt:lpstr>CEVAP-11</vt:lpstr>
      <vt:lpstr>SORU-12</vt:lpstr>
      <vt:lpstr> CEVAP-12</vt:lpstr>
      <vt:lpstr>SORU-13</vt:lpstr>
      <vt:lpstr>CEVAP-13</vt:lpstr>
      <vt:lpstr>SORU-14</vt:lpstr>
      <vt:lpstr>CEVAP-14</vt:lpstr>
      <vt:lpstr>SORU-15</vt:lpstr>
      <vt:lpstr>CEVAP-15</vt:lpstr>
      <vt:lpstr>SORU-16</vt:lpstr>
      <vt:lpstr>CEVAP-16</vt:lpstr>
      <vt:lpstr>SORU-17</vt:lpstr>
      <vt:lpstr>CEVAP-17</vt:lpstr>
      <vt:lpstr>SORU-18</vt:lpstr>
      <vt:lpstr>CEVAP-18</vt:lpstr>
      <vt:lpstr>SORU-19</vt:lpstr>
      <vt:lpstr>CEVAP-19</vt:lpstr>
      <vt:lpstr>SORU-20</vt:lpstr>
      <vt:lpstr>CEVAP-20</vt:lpstr>
      <vt:lpstr>PowerPoint Sunusu</vt:lpstr>
      <vt:lpstr>SORU-1</vt:lpstr>
      <vt:lpstr>CEVAP-1</vt:lpstr>
      <vt:lpstr>SORU-2</vt:lpstr>
      <vt:lpstr>CEVAP-2</vt:lpstr>
      <vt:lpstr> SORU-3</vt:lpstr>
      <vt:lpstr>CEVAP-3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SORU-1</dc:title>
  <dc:creator>exper</dc:creator>
  <cp:lastModifiedBy>nihal</cp:lastModifiedBy>
  <cp:revision>235</cp:revision>
  <dcterms:created xsi:type="dcterms:W3CDTF">2013-04-24T09:02:17Z</dcterms:created>
  <dcterms:modified xsi:type="dcterms:W3CDTF">2024-01-07T17:44:27Z</dcterms:modified>
</cp:coreProperties>
</file>