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256" r:id="rId2"/>
    <p:sldId id="257" r:id="rId3"/>
    <p:sldId id="258" r:id="rId4"/>
    <p:sldId id="314" r:id="rId5"/>
    <p:sldId id="315" r:id="rId6"/>
    <p:sldId id="306" r:id="rId7"/>
    <p:sldId id="316" r:id="rId8"/>
    <p:sldId id="307" r:id="rId9"/>
    <p:sldId id="317" r:id="rId10"/>
    <p:sldId id="338" r:id="rId11"/>
    <p:sldId id="339" r:id="rId12"/>
    <p:sldId id="340" r:id="rId13"/>
    <p:sldId id="319" r:id="rId14"/>
    <p:sldId id="341" r:id="rId15"/>
    <p:sldId id="342" r:id="rId16"/>
    <p:sldId id="320" r:id="rId17"/>
    <p:sldId id="343" r:id="rId18"/>
    <p:sldId id="344" r:id="rId19"/>
    <p:sldId id="280" r:id="rId20"/>
    <p:sldId id="281" r:id="rId21"/>
    <p:sldId id="279" r:id="rId22"/>
    <p:sldId id="321" r:id="rId23"/>
    <p:sldId id="322" r:id="rId24"/>
    <p:sldId id="345" r:id="rId25"/>
    <p:sldId id="346" r:id="rId26"/>
    <p:sldId id="324" r:id="rId27"/>
    <p:sldId id="347" r:id="rId28"/>
    <p:sldId id="348" r:id="rId29"/>
    <p:sldId id="326" r:id="rId30"/>
    <p:sldId id="349" r:id="rId31"/>
    <p:sldId id="327" r:id="rId32"/>
    <p:sldId id="350" r:id="rId33"/>
    <p:sldId id="351" r:id="rId34"/>
    <p:sldId id="352" r:id="rId35"/>
    <p:sldId id="329" r:id="rId36"/>
    <p:sldId id="354" r:id="rId37"/>
    <p:sldId id="355" r:id="rId38"/>
    <p:sldId id="356" r:id="rId39"/>
    <p:sldId id="331" r:id="rId40"/>
    <p:sldId id="357" r:id="rId41"/>
    <p:sldId id="358" r:id="rId42"/>
    <p:sldId id="332" r:id="rId43"/>
    <p:sldId id="359" r:id="rId44"/>
    <p:sldId id="360" r:id="rId45"/>
    <p:sldId id="336" r:id="rId46"/>
    <p:sldId id="337" r:id="rId47"/>
    <p:sldId id="310" r:id="rId48"/>
    <p:sldId id="301" r:id="rId49"/>
  </p:sldIdLst>
  <p:sldSz cx="12192000" cy="6858000"/>
  <p:notesSz cx="6858000" cy="9144000"/>
  <p:defaultTextStyle>
    <a:defPPr rtl="0"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1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35E0"/>
    <a:srgbClr val="996600"/>
    <a:srgbClr val="CC9B00"/>
    <a:srgbClr val="E6E6E6"/>
    <a:srgbClr val="B53164"/>
    <a:srgbClr val="225B5F"/>
    <a:srgbClr val="0F1722"/>
    <a:srgbClr val="348151"/>
    <a:srgbClr val="1B2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Orta Stil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Orta Stil 1 - Vurgu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2" autoAdjust="0"/>
    <p:restoredTop sz="96408" autoAdjust="0"/>
  </p:normalViewPr>
  <p:slideViewPr>
    <p:cSldViewPr snapToGrid="0" showGuides="1">
      <p:cViewPr varScale="1">
        <p:scale>
          <a:sx n="75" d="100"/>
          <a:sy n="75" d="100"/>
        </p:scale>
        <p:origin x="43" y="456"/>
      </p:cViewPr>
      <p:guideLst>
        <p:guide orient="horz" pos="2160"/>
        <p:guide pos="3840"/>
        <p:guide orient="horz" pos="311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07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2.xml"/><Relationship Id="rId2" Type="http://schemas.openxmlformats.org/officeDocument/2006/relationships/slide" Target="../slides/slide9.xml"/><Relationship Id="rId1" Type="http://schemas.openxmlformats.org/officeDocument/2006/relationships/slide" Target="../slides/slide4.xml"/><Relationship Id="rId5" Type="http://schemas.openxmlformats.org/officeDocument/2006/relationships/slide" Target="../slides/slide35.xml"/><Relationship Id="rId4" Type="http://schemas.openxmlformats.org/officeDocument/2006/relationships/slide" Target="../slides/slide3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53CEBA-9336-40B6-8191-611D8E3B1FEF}" type="doc">
      <dgm:prSet loTypeId="urn:microsoft.com/office/officeart/2009/3/layout/PhasedProcess" loCatId="process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49F32DC2-8D4E-46FC-891A-D6AB89AB2463}" type="asst">
      <dgm:prSet phldrT="[Metin]"/>
      <dgm:spPr/>
      <dgm:t>
        <a:bodyPr/>
        <a:lstStyle/>
        <a:p>
          <a:r>
            <a:rPr lang="tr-TR" dirty="0"/>
            <a:t>Temel Ögeler</a:t>
          </a:r>
        </a:p>
      </dgm:t>
    </dgm:pt>
    <dgm:pt modelId="{3BEDBE66-A335-40E8-88CD-42247E7FF098}" type="parTrans" cxnId="{D9976576-95A4-4525-B62D-61708ADE23F8}">
      <dgm:prSet/>
      <dgm:spPr/>
      <dgm:t>
        <a:bodyPr/>
        <a:lstStyle/>
        <a:p>
          <a:endParaRPr lang="tr-TR"/>
        </a:p>
      </dgm:t>
    </dgm:pt>
    <dgm:pt modelId="{A959A329-22F7-4E8C-9787-718B4AEE357D}" type="sibTrans" cxnId="{D9976576-95A4-4525-B62D-61708ADE23F8}">
      <dgm:prSet/>
      <dgm:spPr/>
      <dgm:t>
        <a:bodyPr/>
        <a:lstStyle/>
        <a:p>
          <a:endParaRPr lang="tr-TR"/>
        </a:p>
      </dgm:t>
    </dgm:pt>
    <dgm:pt modelId="{FBCD7BB5-DC9A-4856-98D1-F02487C89C6A}">
      <dgm:prSet phldrT="[Metin]"/>
      <dgm:spPr/>
      <dgm:t>
        <a:bodyPr/>
        <a:lstStyle/>
        <a:p>
          <a:r>
            <a:rPr lang="tr-TR" dirty="0"/>
            <a:t>Yüklem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3C237296-3539-4A52-BCCD-D6DE511E4977}" type="parTrans" cxnId="{1FD8A061-87B6-4EDC-9E1D-81A3511A800B}">
      <dgm:prSet/>
      <dgm:spPr/>
      <dgm:t>
        <a:bodyPr/>
        <a:lstStyle/>
        <a:p>
          <a:endParaRPr lang="tr-TR"/>
        </a:p>
      </dgm:t>
    </dgm:pt>
    <dgm:pt modelId="{225924BF-A589-4B1A-A967-C7CE328D8247}" type="sibTrans" cxnId="{1FD8A061-87B6-4EDC-9E1D-81A3511A800B}">
      <dgm:prSet/>
      <dgm:spPr/>
      <dgm:t>
        <a:bodyPr/>
        <a:lstStyle/>
        <a:p>
          <a:endParaRPr lang="tr-TR"/>
        </a:p>
      </dgm:t>
    </dgm:pt>
    <dgm:pt modelId="{53F34606-596F-4E6F-BAB6-AEB14B5B938C}">
      <dgm:prSet phldrT="[Metin]"/>
      <dgm:spPr/>
      <dgm:t>
        <a:bodyPr/>
        <a:lstStyle/>
        <a:p>
          <a:r>
            <a:rPr lang="tr-TR" dirty="0"/>
            <a:t>Özne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CC251EE5-1E79-4CFD-A132-3F7A345AD157}" type="parTrans" cxnId="{0A533022-BD77-4B59-B9F6-B6742E4A6291}">
      <dgm:prSet/>
      <dgm:spPr/>
      <dgm:t>
        <a:bodyPr/>
        <a:lstStyle/>
        <a:p>
          <a:endParaRPr lang="tr-TR"/>
        </a:p>
      </dgm:t>
    </dgm:pt>
    <dgm:pt modelId="{9C8A1F94-D95D-4152-8CB3-EE32A2B2601A}" type="sibTrans" cxnId="{0A533022-BD77-4B59-B9F6-B6742E4A6291}">
      <dgm:prSet/>
      <dgm:spPr/>
      <dgm:t>
        <a:bodyPr/>
        <a:lstStyle/>
        <a:p>
          <a:endParaRPr lang="tr-TR"/>
        </a:p>
      </dgm:t>
    </dgm:pt>
    <dgm:pt modelId="{75D7FC8F-3CF0-47E8-9ECD-5AFDA7EFCBAB}">
      <dgm:prSet phldrT="[Metin]"/>
      <dgm:spPr/>
      <dgm:t>
        <a:bodyPr/>
        <a:lstStyle/>
        <a:p>
          <a:r>
            <a:rPr lang="tr-TR" dirty="0"/>
            <a:t>Yardımcı Ögeler</a:t>
          </a:r>
        </a:p>
      </dgm:t>
    </dgm:pt>
    <dgm:pt modelId="{20972125-377A-43B6-9141-DC804C23A4E2}" type="parTrans" cxnId="{5F627568-A154-4D4A-BF8F-FA4962E02B5C}">
      <dgm:prSet/>
      <dgm:spPr/>
      <dgm:t>
        <a:bodyPr/>
        <a:lstStyle/>
        <a:p>
          <a:endParaRPr lang="tr-TR"/>
        </a:p>
      </dgm:t>
    </dgm:pt>
    <dgm:pt modelId="{0573880B-E9C9-46C6-8DFC-CFE320A7DFD6}" type="sibTrans" cxnId="{5F627568-A154-4D4A-BF8F-FA4962E02B5C}">
      <dgm:prSet/>
      <dgm:spPr/>
      <dgm:t>
        <a:bodyPr/>
        <a:lstStyle/>
        <a:p>
          <a:endParaRPr lang="tr-TR"/>
        </a:p>
      </dgm:t>
    </dgm:pt>
    <dgm:pt modelId="{119C8CF4-C2AE-4FDB-AD74-4C95B74239DE}">
      <dgm:prSet phldrT="[Metin]"/>
      <dgm:spPr/>
      <dgm:t>
        <a:bodyPr/>
        <a:lstStyle/>
        <a:p>
          <a:r>
            <a:rPr lang="tr-TR" dirty="0"/>
            <a:t>Nesne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B1079306-75A0-4072-A398-6B9CE22737A3}" type="parTrans" cxnId="{78860445-6672-4CEB-B844-E57C205712AE}">
      <dgm:prSet/>
      <dgm:spPr/>
      <dgm:t>
        <a:bodyPr/>
        <a:lstStyle/>
        <a:p>
          <a:endParaRPr lang="tr-TR"/>
        </a:p>
      </dgm:t>
    </dgm:pt>
    <dgm:pt modelId="{E721F76D-C306-4389-A6CE-0B25D6156B3B}" type="sibTrans" cxnId="{78860445-6672-4CEB-B844-E57C205712AE}">
      <dgm:prSet/>
      <dgm:spPr/>
      <dgm:t>
        <a:bodyPr/>
        <a:lstStyle/>
        <a:p>
          <a:endParaRPr lang="tr-TR"/>
        </a:p>
      </dgm:t>
    </dgm:pt>
    <dgm:pt modelId="{694A5C24-6DA4-4898-9FF0-60C988429FA1}">
      <dgm:prSet phldrT="[Metin]"/>
      <dgm:spPr/>
      <dgm:t>
        <a:bodyPr/>
        <a:lstStyle/>
        <a:p>
          <a:r>
            <a:rPr lang="tr-TR" dirty="0"/>
            <a:t>Yer Tamlayıcısı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2CB7DDD6-82F4-4AB0-829C-B4AB78316067}" type="parTrans" cxnId="{89D25716-2A4D-4BEC-A345-C49A5E724CBA}">
      <dgm:prSet/>
      <dgm:spPr/>
      <dgm:t>
        <a:bodyPr/>
        <a:lstStyle/>
        <a:p>
          <a:endParaRPr lang="tr-TR"/>
        </a:p>
      </dgm:t>
    </dgm:pt>
    <dgm:pt modelId="{963305FB-C19A-4994-9239-D336BED4A2B0}" type="sibTrans" cxnId="{89D25716-2A4D-4BEC-A345-C49A5E724CBA}">
      <dgm:prSet/>
      <dgm:spPr/>
      <dgm:t>
        <a:bodyPr/>
        <a:lstStyle/>
        <a:p>
          <a:endParaRPr lang="tr-TR"/>
        </a:p>
      </dgm:t>
    </dgm:pt>
    <dgm:pt modelId="{A7345811-B067-4984-A4F9-ED62A5C5BE91}">
      <dgm:prSet phldrT="[Metin]"/>
      <dgm:spPr/>
      <dgm:t>
        <a:bodyPr/>
        <a:lstStyle/>
        <a:p>
          <a:r>
            <a:rPr lang="tr-TR" dirty="0"/>
            <a:t>Zarf Tamlayıcısı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7A8F6FFE-ABB3-4D49-A891-C4A8451F1739}" type="parTrans" cxnId="{507BDD6D-2ED8-4121-8852-F27F1D2FB863}">
      <dgm:prSet/>
      <dgm:spPr/>
      <dgm:t>
        <a:bodyPr/>
        <a:lstStyle/>
        <a:p>
          <a:endParaRPr lang="tr-TR"/>
        </a:p>
      </dgm:t>
    </dgm:pt>
    <dgm:pt modelId="{1413D29F-3391-492C-912C-3E524067301A}" type="sibTrans" cxnId="{507BDD6D-2ED8-4121-8852-F27F1D2FB863}">
      <dgm:prSet/>
      <dgm:spPr/>
      <dgm:t>
        <a:bodyPr/>
        <a:lstStyle/>
        <a:p>
          <a:endParaRPr lang="tr-TR"/>
        </a:p>
      </dgm:t>
    </dgm:pt>
    <dgm:pt modelId="{18009ED1-0AB5-41BB-A0A6-DC922F64FAE6}" type="pres">
      <dgm:prSet presAssocID="{E553CEBA-9336-40B6-8191-611D8E3B1FEF}" presName="Name0" presStyleCnt="0">
        <dgm:presLayoutVars>
          <dgm:chMax val="3"/>
          <dgm:chPref val="3"/>
          <dgm:bulletEnabled val="1"/>
          <dgm:dir/>
          <dgm:animLvl val="lvl"/>
        </dgm:presLayoutVars>
      </dgm:prSet>
      <dgm:spPr/>
    </dgm:pt>
    <dgm:pt modelId="{1EF5A6D8-4F88-462B-8009-B933261A520A}" type="pres">
      <dgm:prSet presAssocID="{E553CEBA-9336-40B6-8191-611D8E3B1FEF}" presName="arc1" presStyleLbl="node1" presStyleIdx="0" presStyleCnt="2"/>
      <dgm:spPr/>
    </dgm:pt>
    <dgm:pt modelId="{E69EA8B0-120B-45CD-80A4-F53D4549D918}" type="pres">
      <dgm:prSet presAssocID="{E553CEBA-9336-40B6-8191-611D8E3B1FEF}" presName="arc3" presStyleLbl="node1" presStyleIdx="1" presStyleCnt="2"/>
      <dgm:spPr/>
    </dgm:pt>
    <dgm:pt modelId="{7BA6249C-8136-4FAA-9E0D-AE497BC6A9EC}" type="pres">
      <dgm:prSet presAssocID="{E553CEBA-9336-40B6-8191-611D8E3B1FEF}" presName="parentText2" presStyleLbl="revTx" presStyleIdx="0" presStyleCnt="2">
        <dgm:presLayoutVars>
          <dgm:chMax val="4"/>
          <dgm:chPref val="3"/>
          <dgm:bulletEnabled val="1"/>
        </dgm:presLayoutVars>
      </dgm:prSet>
      <dgm:spPr/>
    </dgm:pt>
    <dgm:pt modelId="{DF32E077-A354-41EC-8823-36FC9A4B7169}" type="pres">
      <dgm:prSet presAssocID="{E553CEBA-9336-40B6-8191-611D8E3B1FEF}" presName="middleComposite" presStyleCnt="0"/>
      <dgm:spPr/>
    </dgm:pt>
    <dgm:pt modelId="{B9DCADEF-C1F2-49D7-A3A4-4AC6CD175F41}" type="pres">
      <dgm:prSet presAssocID="{119C8CF4-C2AE-4FDB-AD74-4C95B74239DE}" presName="circ1" presStyleLbl="vennNode1" presStyleIdx="0" presStyleCnt="8"/>
      <dgm:spPr/>
    </dgm:pt>
    <dgm:pt modelId="{7CE10E53-B68E-42BD-A7CE-70DCE54DCA27}" type="pres">
      <dgm:prSet presAssocID="{119C8CF4-C2AE-4FDB-AD74-4C95B74239DE}" presName="circ1Tx" presStyleLbl="revTx" presStyleIdx="0" presStyleCnt="2">
        <dgm:presLayoutVars>
          <dgm:chMax val="0"/>
          <dgm:chPref val="0"/>
        </dgm:presLayoutVars>
      </dgm:prSet>
      <dgm:spPr/>
    </dgm:pt>
    <dgm:pt modelId="{20A62934-2C5C-45E1-A735-9AF1D004B342}" type="pres">
      <dgm:prSet presAssocID="{694A5C24-6DA4-4898-9FF0-60C988429FA1}" presName="circ2" presStyleLbl="vennNode1" presStyleIdx="1" presStyleCnt="8"/>
      <dgm:spPr/>
    </dgm:pt>
    <dgm:pt modelId="{D461FA3F-1546-43F9-9D3C-D8D8D74DB54E}" type="pres">
      <dgm:prSet presAssocID="{694A5C24-6DA4-4898-9FF0-60C988429FA1}" presName="circ2Tx" presStyleLbl="revTx" presStyleIdx="0" presStyleCnt="2">
        <dgm:presLayoutVars>
          <dgm:chMax val="0"/>
          <dgm:chPref val="0"/>
        </dgm:presLayoutVars>
      </dgm:prSet>
      <dgm:spPr/>
    </dgm:pt>
    <dgm:pt modelId="{9E2ABEB2-89E4-4A10-8FEA-B0525187C3D8}" type="pres">
      <dgm:prSet presAssocID="{A7345811-B067-4984-A4F9-ED62A5C5BE91}" presName="circ3" presStyleLbl="vennNode1" presStyleIdx="2" presStyleCnt="8"/>
      <dgm:spPr/>
    </dgm:pt>
    <dgm:pt modelId="{DDDFEC0A-573D-46A5-98E1-986BFD3A518D}" type="pres">
      <dgm:prSet presAssocID="{A7345811-B067-4984-A4F9-ED62A5C5BE91}" presName="circ3Tx" presStyleLbl="revTx" presStyleIdx="0" presStyleCnt="2">
        <dgm:presLayoutVars>
          <dgm:chMax val="0"/>
          <dgm:chPref val="0"/>
        </dgm:presLayoutVars>
      </dgm:prSet>
      <dgm:spPr/>
    </dgm:pt>
    <dgm:pt modelId="{3791324B-8219-4C6B-8163-EC171837BB59}" type="pres">
      <dgm:prSet presAssocID="{E553CEBA-9336-40B6-8191-611D8E3B1FEF}" presName="leftComposite" presStyleCnt="0"/>
      <dgm:spPr/>
    </dgm:pt>
    <dgm:pt modelId="{8F0E7529-BF21-4F19-A0C6-3D303A9DB209}" type="pres">
      <dgm:prSet presAssocID="{FBCD7BB5-DC9A-4856-98D1-F02487C89C6A}" presName="childText1_1" presStyleLbl="vennNode1" presStyleIdx="3" presStyleCnt="8">
        <dgm:presLayoutVars>
          <dgm:chMax val="0"/>
          <dgm:chPref val="0"/>
        </dgm:presLayoutVars>
      </dgm:prSet>
      <dgm:spPr/>
    </dgm:pt>
    <dgm:pt modelId="{70EB8728-1B36-4621-B38D-FD5D1C27F8CE}" type="pres">
      <dgm:prSet presAssocID="{FBCD7BB5-DC9A-4856-98D1-F02487C89C6A}" presName="ellipse1" presStyleLbl="vennNode1" presStyleIdx="4" presStyleCnt="8"/>
      <dgm:spPr/>
    </dgm:pt>
    <dgm:pt modelId="{FC2F500A-AD2E-42CD-8B6D-D39BB1D6D69A}" type="pres">
      <dgm:prSet presAssocID="{FBCD7BB5-DC9A-4856-98D1-F02487C89C6A}" presName="ellipse2" presStyleLbl="vennNode1" presStyleIdx="5" presStyleCnt="8"/>
      <dgm:spPr/>
    </dgm:pt>
    <dgm:pt modelId="{67948DB7-8E0C-4A48-AC68-E244733B3B97}" type="pres">
      <dgm:prSet presAssocID="{53F34606-596F-4E6F-BAB6-AEB14B5B938C}" presName="childText1_2" presStyleLbl="vennNode1" presStyleIdx="6" presStyleCnt="8">
        <dgm:presLayoutVars>
          <dgm:chMax val="0"/>
          <dgm:chPref val="0"/>
        </dgm:presLayoutVars>
      </dgm:prSet>
      <dgm:spPr/>
    </dgm:pt>
    <dgm:pt modelId="{2879A621-46DB-43D2-90DA-AE79DAAD65DD}" type="pres">
      <dgm:prSet presAssocID="{53F34606-596F-4E6F-BAB6-AEB14B5B938C}" presName="ellipse3" presStyleLbl="vennNode1" presStyleIdx="7" presStyleCnt="8"/>
      <dgm:spPr/>
    </dgm:pt>
    <dgm:pt modelId="{6E450E08-D160-426F-8482-82516674180D}" type="pres">
      <dgm:prSet presAssocID="{E553CEBA-9336-40B6-8191-611D8E3B1FEF}" presName="parentText1" presStyleLbl="revTx" presStyleIdx="1" presStyleCnt="2">
        <dgm:presLayoutVars>
          <dgm:chMax val="4"/>
          <dgm:chPref val="3"/>
          <dgm:bulletEnabled val="1"/>
        </dgm:presLayoutVars>
      </dgm:prSet>
      <dgm:spPr/>
    </dgm:pt>
  </dgm:ptLst>
  <dgm:cxnLst>
    <dgm:cxn modelId="{87762A0A-23A4-4F7E-A856-6FE96313F581}" type="presOf" srcId="{A7345811-B067-4984-A4F9-ED62A5C5BE91}" destId="{9E2ABEB2-89E4-4A10-8FEA-B0525187C3D8}" srcOrd="0" destOrd="0" presId="urn:microsoft.com/office/officeart/2009/3/layout/PhasedProcess"/>
    <dgm:cxn modelId="{89D25716-2A4D-4BEC-A345-C49A5E724CBA}" srcId="{75D7FC8F-3CF0-47E8-9ECD-5AFDA7EFCBAB}" destId="{694A5C24-6DA4-4898-9FF0-60C988429FA1}" srcOrd="1" destOrd="0" parTransId="{2CB7DDD6-82F4-4AB0-829C-B4AB78316067}" sibTransId="{963305FB-C19A-4994-9239-D336BED4A2B0}"/>
    <dgm:cxn modelId="{0A533022-BD77-4B59-B9F6-B6742E4A6291}" srcId="{49F32DC2-8D4E-46FC-891A-D6AB89AB2463}" destId="{53F34606-596F-4E6F-BAB6-AEB14B5B938C}" srcOrd="1" destOrd="0" parTransId="{CC251EE5-1E79-4CFD-A132-3F7A345AD157}" sibTransId="{9C8A1F94-D95D-4152-8CB3-EE32A2B2601A}"/>
    <dgm:cxn modelId="{4EB3BC2D-9808-4397-8A7B-59E1787E19D6}" type="presOf" srcId="{119C8CF4-C2AE-4FDB-AD74-4C95B74239DE}" destId="{7CE10E53-B68E-42BD-A7CE-70DCE54DCA27}" srcOrd="1" destOrd="0" presId="urn:microsoft.com/office/officeart/2009/3/layout/PhasedProcess"/>
    <dgm:cxn modelId="{1B84A65B-DE3E-4268-9140-A0F709BDD1EA}" type="presOf" srcId="{694A5C24-6DA4-4898-9FF0-60C988429FA1}" destId="{20A62934-2C5C-45E1-A735-9AF1D004B342}" srcOrd="0" destOrd="0" presId="urn:microsoft.com/office/officeart/2009/3/layout/PhasedProcess"/>
    <dgm:cxn modelId="{1FD8A061-87B6-4EDC-9E1D-81A3511A800B}" srcId="{49F32DC2-8D4E-46FC-891A-D6AB89AB2463}" destId="{FBCD7BB5-DC9A-4856-98D1-F02487C89C6A}" srcOrd="0" destOrd="0" parTransId="{3C237296-3539-4A52-BCCD-D6DE511E4977}" sibTransId="{225924BF-A589-4B1A-A967-C7CE328D8247}"/>
    <dgm:cxn modelId="{78860445-6672-4CEB-B844-E57C205712AE}" srcId="{75D7FC8F-3CF0-47E8-9ECD-5AFDA7EFCBAB}" destId="{119C8CF4-C2AE-4FDB-AD74-4C95B74239DE}" srcOrd="0" destOrd="0" parTransId="{B1079306-75A0-4072-A398-6B9CE22737A3}" sibTransId="{E721F76D-C306-4389-A6CE-0B25D6156B3B}"/>
    <dgm:cxn modelId="{5F627568-A154-4D4A-BF8F-FA4962E02B5C}" srcId="{E553CEBA-9336-40B6-8191-611D8E3B1FEF}" destId="{75D7FC8F-3CF0-47E8-9ECD-5AFDA7EFCBAB}" srcOrd="1" destOrd="0" parTransId="{20972125-377A-43B6-9141-DC804C23A4E2}" sibTransId="{0573880B-E9C9-46C6-8DFC-CFE320A7DFD6}"/>
    <dgm:cxn modelId="{507BDD6D-2ED8-4121-8852-F27F1D2FB863}" srcId="{75D7FC8F-3CF0-47E8-9ECD-5AFDA7EFCBAB}" destId="{A7345811-B067-4984-A4F9-ED62A5C5BE91}" srcOrd="2" destOrd="0" parTransId="{7A8F6FFE-ABB3-4D49-A891-C4A8451F1739}" sibTransId="{1413D29F-3391-492C-912C-3E524067301A}"/>
    <dgm:cxn modelId="{D9976576-95A4-4525-B62D-61708ADE23F8}" srcId="{E553CEBA-9336-40B6-8191-611D8E3B1FEF}" destId="{49F32DC2-8D4E-46FC-891A-D6AB89AB2463}" srcOrd="0" destOrd="0" parTransId="{3BEDBE66-A335-40E8-88CD-42247E7FF098}" sibTransId="{A959A329-22F7-4E8C-9787-718B4AEE357D}"/>
    <dgm:cxn modelId="{6C23E859-366B-4503-BE17-A810FFCEAA15}" type="presOf" srcId="{53F34606-596F-4E6F-BAB6-AEB14B5B938C}" destId="{67948DB7-8E0C-4A48-AC68-E244733B3B97}" srcOrd="0" destOrd="0" presId="urn:microsoft.com/office/officeart/2009/3/layout/PhasedProcess"/>
    <dgm:cxn modelId="{51D7AF7D-1F5A-41A2-92BF-929427EFDAAB}" type="presOf" srcId="{75D7FC8F-3CF0-47E8-9ECD-5AFDA7EFCBAB}" destId="{7BA6249C-8136-4FAA-9E0D-AE497BC6A9EC}" srcOrd="0" destOrd="0" presId="urn:microsoft.com/office/officeart/2009/3/layout/PhasedProcess"/>
    <dgm:cxn modelId="{2FA5537F-5F8A-4F7F-BC98-B2FE3BA6293D}" type="presOf" srcId="{119C8CF4-C2AE-4FDB-AD74-4C95B74239DE}" destId="{B9DCADEF-C1F2-49D7-A3A4-4AC6CD175F41}" srcOrd="0" destOrd="0" presId="urn:microsoft.com/office/officeart/2009/3/layout/PhasedProcess"/>
    <dgm:cxn modelId="{0FF7C289-DA73-4220-B6A8-C7730A6F275F}" type="presOf" srcId="{A7345811-B067-4984-A4F9-ED62A5C5BE91}" destId="{DDDFEC0A-573D-46A5-98E1-986BFD3A518D}" srcOrd="1" destOrd="0" presId="urn:microsoft.com/office/officeart/2009/3/layout/PhasedProcess"/>
    <dgm:cxn modelId="{9B932A97-9D13-4B56-A920-F3D1484E14A0}" type="presOf" srcId="{FBCD7BB5-DC9A-4856-98D1-F02487C89C6A}" destId="{8F0E7529-BF21-4F19-A0C6-3D303A9DB209}" srcOrd="0" destOrd="0" presId="urn:microsoft.com/office/officeart/2009/3/layout/PhasedProcess"/>
    <dgm:cxn modelId="{E70D8397-B82E-484A-A389-AD21BAECAA76}" type="presOf" srcId="{E553CEBA-9336-40B6-8191-611D8E3B1FEF}" destId="{18009ED1-0AB5-41BB-A0A6-DC922F64FAE6}" srcOrd="0" destOrd="0" presId="urn:microsoft.com/office/officeart/2009/3/layout/PhasedProcess"/>
    <dgm:cxn modelId="{B26DAA9B-8042-44E6-8B28-3182C76EAEAA}" type="presOf" srcId="{694A5C24-6DA4-4898-9FF0-60C988429FA1}" destId="{D461FA3F-1546-43F9-9D3C-D8D8D74DB54E}" srcOrd="1" destOrd="0" presId="urn:microsoft.com/office/officeart/2009/3/layout/PhasedProcess"/>
    <dgm:cxn modelId="{60C3F3B5-03BD-4887-8035-FB56415838E7}" type="presOf" srcId="{49F32DC2-8D4E-46FC-891A-D6AB89AB2463}" destId="{6E450E08-D160-426F-8482-82516674180D}" srcOrd="0" destOrd="0" presId="urn:microsoft.com/office/officeart/2009/3/layout/PhasedProcess"/>
    <dgm:cxn modelId="{0F3F22D2-F60D-45DD-A6F0-9C105590D34F}" type="presParOf" srcId="{18009ED1-0AB5-41BB-A0A6-DC922F64FAE6}" destId="{1EF5A6D8-4F88-462B-8009-B933261A520A}" srcOrd="0" destOrd="0" presId="urn:microsoft.com/office/officeart/2009/3/layout/PhasedProcess"/>
    <dgm:cxn modelId="{E41E97E0-0AC1-4E95-822C-98DC7DA8FA92}" type="presParOf" srcId="{18009ED1-0AB5-41BB-A0A6-DC922F64FAE6}" destId="{E69EA8B0-120B-45CD-80A4-F53D4549D918}" srcOrd="1" destOrd="0" presId="urn:microsoft.com/office/officeart/2009/3/layout/PhasedProcess"/>
    <dgm:cxn modelId="{4AE2C41F-A3DB-4C41-AA68-8C0A8C508020}" type="presParOf" srcId="{18009ED1-0AB5-41BB-A0A6-DC922F64FAE6}" destId="{7BA6249C-8136-4FAA-9E0D-AE497BC6A9EC}" srcOrd="2" destOrd="0" presId="urn:microsoft.com/office/officeart/2009/3/layout/PhasedProcess"/>
    <dgm:cxn modelId="{5727B13B-4FA2-4C20-AF42-B91B8EFEFC9B}" type="presParOf" srcId="{18009ED1-0AB5-41BB-A0A6-DC922F64FAE6}" destId="{DF32E077-A354-41EC-8823-36FC9A4B7169}" srcOrd="3" destOrd="0" presId="urn:microsoft.com/office/officeart/2009/3/layout/PhasedProcess"/>
    <dgm:cxn modelId="{8F01A9DA-B2D4-4E4D-9C21-4DF5C0B7D31F}" type="presParOf" srcId="{DF32E077-A354-41EC-8823-36FC9A4B7169}" destId="{B9DCADEF-C1F2-49D7-A3A4-4AC6CD175F41}" srcOrd="0" destOrd="0" presId="urn:microsoft.com/office/officeart/2009/3/layout/PhasedProcess"/>
    <dgm:cxn modelId="{2C90515E-A844-48D0-8852-A102820B6DF4}" type="presParOf" srcId="{DF32E077-A354-41EC-8823-36FC9A4B7169}" destId="{7CE10E53-B68E-42BD-A7CE-70DCE54DCA27}" srcOrd="1" destOrd="0" presId="urn:microsoft.com/office/officeart/2009/3/layout/PhasedProcess"/>
    <dgm:cxn modelId="{D7198844-44DF-4976-8247-D056E331F415}" type="presParOf" srcId="{DF32E077-A354-41EC-8823-36FC9A4B7169}" destId="{20A62934-2C5C-45E1-A735-9AF1D004B342}" srcOrd="2" destOrd="0" presId="urn:microsoft.com/office/officeart/2009/3/layout/PhasedProcess"/>
    <dgm:cxn modelId="{19659CAF-54C2-4DF7-8B05-92D28ABCB63C}" type="presParOf" srcId="{DF32E077-A354-41EC-8823-36FC9A4B7169}" destId="{D461FA3F-1546-43F9-9D3C-D8D8D74DB54E}" srcOrd="3" destOrd="0" presId="urn:microsoft.com/office/officeart/2009/3/layout/PhasedProcess"/>
    <dgm:cxn modelId="{BE4C92CA-A083-482E-8BE6-7B6B4972BE04}" type="presParOf" srcId="{DF32E077-A354-41EC-8823-36FC9A4B7169}" destId="{9E2ABEB2-89E4-4A10-8FEA-B0525187C3D8}" srcOrd="4" destOrd="0" presId="urn:microsoft.com/office/officeart/2009/3/layout/PhasedProcess"/>
    <dgm:cxn modelId="{58289926-F5B5-463F-800D-030A7A012A3A}" type="presParOf" srcId="{DF32E077-A354-41EC-8823-36FC9A4B7169}" destId="{DDDFEC0A-573D-46A5-98E1-986BFD3A518D}" srcOrd="5" destOrd="0" presId="urn:microsoft.com/office/officeart/2009/3/layout/PhasedProcess"/>
    <dgm:cxn modelId="{4AA68192-74B3-4AB2-A1BC-AF96A71D28F7}" type="presParOf" srcId="{18009ED1-0AB5-41BB-A0A6-DC922F64FAE6}" destId="{3791324B-8219-4C6B-8163-EC171837BB59}" srcOrd="4" destOrd="0" presId="urn:microsoft.com/office/officeart/2009/3/layout/PhasedProcess"/>
    <dgm:cxn modelId="{094C5AF3-B879-4ED3-A375-8AD21FCD37DC}" type="presParOf" srcId="{3791324B-8219-4C6B-8163-EC171837BB59}" destId="{8F0E7529-BF21-4F19-A0C6-3D303A9DB209}" srcOrd="0" destOrd="0" presId="urn:microsoft.com/office/officeart/2009/3/layout/PhasedProcess"/>
    <dgm:cxn modelId="{C1F5C6CC-132B-4B7C-8054-B307B4106353}" type="presParOf" srcId="{3791324B-8219-4C6B-8163-EC171837BB59}" destId="{70EB8728-1B36-4621-B38D-FD5D1C27F8CE}" srcOrd="1" destOrd="0" presId="urn:microsoft.com/office/officeart/2009/3/layout/PhasedProcess"/>
    <dgm:cxn modelId="{8656778D-48EC-44DD-94B5-7CBCA3AC8BEA}" type="presParOf" srcId="{3791324B-8219-4C6B-8163-EC171837BB59}" destId="{FC2F500A-AD2E-42CD-8B6D-D39BB1D6D69A}" srcOrd="2" destOrd="0" presId="urn:microsoft.com/office/officeart/2009/3/layout/PhasedProcess"/>
    <dgm:cxn modelId="{AB16FE39-D3CF-4291-8E72-D890425D6A0A}" type="presParOf" srcId="{3791324B-8219-4C6B-8163-EC171837BB59}" destId="{67948DB7-8E0C-4A48-AC68-E244733B3B97}" srcOrd="3" destOrd="0" presId="urn:microsoft.com/office/officeart/2009/3/layout/PhasedProcess"/>
    <dgm:cxn modelId="{B20575C7-2C34-491C-813D-45175F7AE0DF}" type="presParOf" srcId="{3791324B-8219-4C6B-8163-EC171837BB59}" destId="{2879A621-46DB-43D2-90DA-AE79DAAD65DD}" srcOrd="4" destOrd="0" presId="urn:microsoft.com/office/officeart/2009/3/layout/PhasedProcess"/>
    <dgm:cxn modelId="{A67D9E08-CAE0-443F-9203-6D1A08B4A705}" type="presParOf" srcId="{18009ED1-0AB5-41BB-A0A6-DC922F64FAE6}" destId="{6E450E08-D160-426F-8482-82516674180D}" srcOrd="5" destOrd="0" presId="urn:microsoft.com/office/officeart/2009/3/layout/Phased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E40502-7534-4655-8FB2-F76B3650A099}" type="doc">
      <dgm:prSet loTypeId="urn:microsoft.com/office/officeart/2005/8/layout/equation1" loCatId="process" qsTypeId="urn:microsoft.com/office/officeart/2005/8/quickstyle/3d3" qsCatId="3D" csTypeId="urn:microsoft.com/office/officeart/2005/8/colors/colorful3" csCatId="colorful" phldr="1"/>
      <dgm:spPr/>
    </dgm:pt>
    <dgm:pt modelId="{7581E4EC-5697-4DF6-93B2-3C4CDDBF6DD5}">
      <dgm:prSet phldrT="[Metin]"/>
      <dgm:spPr/>
      <dgm:t>
        <a:bodyPr/>
        <a:lstStyle/>
        <a:p>
          <a:r>
            <a:rPr lang="tr-TR" b="1" dirty="0">
              <a:solidFill>
                <a:schemeClr val="bg2"/>
              </a:solidFill>
            </a:rPr>
            <a:t>FİİL</a:t>
          </a:r>
        </a:p>
      </dgm:t>
    </dgm:pt>
    <dgm:pt modelId="{6BFFDD32-7A66-43BA-859B-FEAA13F33FCD}" type="parTrans" cxnId="{5BB94151-1316-4FA5-9C03-AF8D107466DF}">
      <dgm:prSet/>
      <dgm:spPr/>
      <dgm:t>
        <a:bodyPr/>
        <a:lstStyle/>
        <a:p>
          <a:endParaRPr lang="tr-TR"/>
        </a:p>
      </dgm:t>
    </dgm:pt>
    <dgm:pt modelId="{26D03341-01BA-4469-8BB5-D6F63DAABD62}" type="sibTrans" cxnId="{5BB94151-1316-4FA5-9C03-AF8D107466DF}">
      <dgm:prSet/>
      <dgm:spPr/>
      <dgm:t>
        <a:bodyPr/>
        <a:lstStyle/>
        <a:p>
          <a:endParaRPr lang="tr-TR"/>
        </a:p>
      </dgm:t>
    </dgm:pt>
    <dgm:pt modelId="{8C754C29-3888-4EE9-9064-FAD1A006CB2C}">
      <dgm:prSet phldrT="[Metin]"/>
      <dgm:spPr/>
      <dgm:t>
        <a:bodyPr/>
        <a:lstStyle/>
        <a:p>
          <a:r>
            <a:rPr lang="tr-TR" b="1" dirty="0">
              <a:solidFill>
                <a:schemeClr val="bg2"/>
              </a:solidFill>
            </a:rPr>
            <a:t>Kip ve Kişi Eki</a:t>
          </a:r>
        </a:p>
      </dgm:t>
    </dgm:pt>
    <dgm:pt modelId="{250CF3C5-BFA0-4B15-99CE-731271F5E216}" type="parTrans" cxnId="{BDB84857-C86E-4DE9-9A48-48482E670CC2}">
      <dgm:prSet/>
      <dgm:spPr/>
      <dgm:t>
        <a:bodyPr/>
        <a:lstStyle/>
        <a:p>
          <a:endParaRPr lang="tr-TR"/>
        </a:p>
      </dgm:t>
    </dgm:pt>
    <dgm:pt modelId="{D0DB4803-9421-49E0-A9DA-607A4284C570}" type="sibTrans" cxnId="{BDB84857-C86E-4DE9-9A48-48482E670CC2}">
      <dgm:prSet/>
      <dgm:spPr/>
      <dgm:t>
        <a:bodyPr/>
        <a:lstStyle/>
        <a:p>
          <a:endParaRPr lang="tr-TR"/>
        </a:p>
      </dgm:t>
    </dgm:pt>
    <dgm:pt modelId="{8ABD65F7-1B1E-4BF4-88FF-20708CB2FCCD}">
      <dgm:prSet phldrT="[Metin]"/>
      <dgm:spPr/>
      <dgm:t>
        <a:bodyPr/>
        <a:lstStyle/>
        <a:p>
          <a:r>
            <a:rPr lang="tr-TR" b="1" dirty="0">
              <a:solidFill>
                <a:schemeClr val="bg2"/>
              </a:solidFill>
            </a:rPr>
            <a:t>Yüklem</a:t>
          </a:r>
        </a:p>
      </dgm:t>
    </dgm:pt>
    <dgm:pt modelId="{EB73AF70-2172-413F-806E-8BE2E3C72EFE}" type="parTrans" cxnId="{07C87212-5A50-4A55-99B8-1A6CD7E5C0E0}">
      <dgm:prSet/>
      <dgm:spPr/>
      <dgm:t>
        <a:bodyPr/>
        <a:lstStyle/>
        <a:p>
          <a:endParaRPr lang="tr-TR"/>
        </a:p>
      </dgm:t>
    </dgm:pt>
    <dgm:pt modelId="{A3946315-83B1-4F93-9EEF-7DF70C724707}" type="sibTrans" cxnId="{07C87212-5A50-4A55-99B8-1A6CD7E5C0E0}">
      <dgm:prSet/>
      <dgm:spPr/>
      <dgm:t>
        <a:bodyPr/>
        <a:lstStyle/>
        <a:p>
          <a:endParaRPr lang="tr-TR"/>
        </a:p>
      </dgm:t>
    </dgm:pt>
    <dgm:pt modelId="{CBFF36D6-D873-4723-A103-8189449E03C0}" type="pres">
      <dgm:prSet presAssocID="{B5E40502-7534-4655-8FB2-F76B3650A099}" presName="linearFlow" presStyleCnt="0">
        <dgm:presLayoutVars>
          <dgm:dir/>
          <dgm:resizeHandles val="exact"/>
        </dgm:presLayoutVars>
      </dgm:prSet>
      <dgm:spPr/>
    </dgm:pt>
    <dgm:pt modelId="{60E481C4-2CB6-41FC-9D8A-0F8ABC08962C}" type="pres">
      <dgm:prSet presAssocID="{7581E4EC-5697-4DF6-93B2-3C4CDDBF6DD5}" presName="node" presStyleLbl="node1" presStyleIdx="0" presStyleCnt="3">
        <dgm:presLayoutVars>
          <dgm:bulletEnabled val="1"/>
        </dgm:presLayoutVars>
      </dgm:prSet>
      <dgm:spPr/>
    </dgm:pt>
    <dgm:pt modelId="{17297061-3DA2-4058-9486-C5E14C280ED7}" type="pres">
      <dgm:prSet presAssocID="{26D03341-01BA-4469-8BB5-D6F63DAABD62}" presName="spacerL" presStyleCnt="0"/>
      <dgm:spPr/>
    </dgm:pt>
    <dgm:pt modelId="{6DC06500-C110-4D74-9F93-5F1379B1FD1A}" type="pres">
      <dgm:prSet presAssocID="{26D03341-01BA-4469-8BB5-D6F63DAABD62}" presName="sibTrans" presStyleLbl="sibTrans2D1" presStyleIdx="0" presStyleCnt="2"/>
      <dgm:spPr/>
    </dgm:pt>
    <dgm:pt modelId="{35CF3A17-DE6F-4DF6-B119-11BD9FC4C053}" type="pres">
      <dgm:prSet presAssocID="{26D03341-01BA-4469-8BB5-D6F63DAABD62}" presName="spacerR" presStyleCnt="0"/>
      <dgm:spPr/>
    </dgm:pt>
    <dgm:pt modelId="{7DEED291-F0BB-4153-98E0-CF83A2544D44}" type="pres">
      <dgm:prSet presAssocID="{8C754C29-3888-4EE9-9064-FAD1A006CB2C}" presName="node" presStyleLbl="node1" presStyleIdx="1" presStyleCnt="3">
        <dgm:presLayoutVars>
          <dgm:bulletEnabled val="1"/>
        </dgm:presLayoutVars>
      </dgm:prSet>
      <dgm:spPr/>
    </dgm:pt>
    <dgm:pt modelId="{1A260F40-2B93-4037-A000-7D5BF2866F4B}" type="pres">
      <dgm:prSet presAssocID="{D0DB4803-9421-49E0-A9DA-607A4284C570}" presName="spacerL" presStyleCnt="0"/>
      <dgm:spPr/>
    </dgm:pt>
    <dgm:pt modelId="{223E7685-643D-4BA7-B91B-CAF4BA7F6E42}" type="pres">
      <dgm:prSet presAssocID="{D0DB4803-9421-49E0-A9DA-607A4284C570}" presName="sibTrans" presStyleLbl="sibTrans2D1" presStyleIdx="1" presStyleCnt="2"/>
      <dgm:spPr/>
    </dgm:pt>
    <dgm:pt modelId="{5D3D19A2-C976-4618-82D9-B6B320FDE778}" type="pres">
      <dgm:prSet presAssocID="{D0DB4803-9421-49E0-A9DA-607A4284C570}" presName="spacerR" presStyleCnt="0"/>
      <dgm:spPr/>
    </dgm:pt>
    <dgm:pt modelId="{2B4982D1-CBE3-40A7-B161-E88A75C9A597}" type="pres">
      <dgm:prSet presAssocID="{8ABD65F7-1B1E-4BF4-88FF-20708CB2FCCD}" presName="node" presStyleLbl="node1" presStyleIdx="2" presStyleCnt="3">
        <dgm:presLayoutVars>
          <dgm:bulletEnabled val="1"/>
        </dgm:presLayoutVars>
      </dgm:prSet>
      <dgm:spPr/>
    </dgm:pt>
  </dgm:ptLst>
  <dgm:cxnLst>
    <dgm:cxn modelId="{07C87212-5A50-4A55-99B8-1A6CD7E5C0E0}" srcId="{B5E40502-7534-4655-8FB2-F76B3650A099}" destId="{8ABD65F7-1B1E-4BF4-88FF-20708CB2FCCD}" srcOrd="2" destOrd="0" parTransId="{EB73AF70-2172-413F-806E-8BE2E3C72EFE}" sibTransId="{A3946315-83B1-4F93-9EEF-7DF70C724707}"/>
    <dgm:cxn modelId="{FF82172C-51EE-44E5-9608-D1CDDE13556D}" type="presOf" srcId="{7581E4EC-5697-4DF6-93B2-3C4CDDBF6DD5}" destId="{60E481C4-2CB6-41FC-9D8A-0F8ABC08962C}" srcOrd="0" destOrd="0" presId="urn:microsoft.com/office/officeart/2005/8/layout/equation1"/>
    <dgm:cxn modelId="{317CDF4B-3015-436D-B839-79E8C89D3861}" type="presOf" srcId="{D0DB4803-9421-49E0-A9DA-607A4284C570}" destId="{223E7685-643D-4BA7-B91B-CAF4BA7F6E42}" srcOrd="0" destOrd="0" presId="urn:microsoft.com/office/officeart/2005/8/layout/equation1"/>
    <dgm:cxn modelId="{024F924F-C005-47D0-AB49-A55CD2867D5B}" type="presOf" srcId="{8C754C29-3888-4EE9-9064-FAD1A006CB2C}" destId="{7DEED291-F0BB-4153-98E0-CF83A2544D44}" srcOrd="0" destOrd="0" presId="urn:microsoft.com/office/officeart/2005/8/layout/equation1"/>
    <dgm:cxn modelId="{5BB94151-1316-4FA5-9C03-AF8D107466DF}" srcId="{B5E40502-7534-4655-8FB2-F76B3650A099}" destId="{7581E4EC-5697-4DF6-93B2-3C4CDDBF6DD5}" srcOrd="0" destOrd="0" parTransId="{6BFFDD32-7A66-43BA-859B-FEAA13F33FCD}" sibTransId="{26D03341-01BA-4469-8BB5-D6F63DAABD62}"/>
    <dgm:cxn modelId="{BDB84857-C86E-4DE9-9A48-48482E670CC2}" srcId="{B5E40502-7534-4655-8FB2-F76B3650A099}" destId="{8C754C29-3888-4EE9-9064-FAD1A006CB2C}" srcOrd="1" destOrd="0" parTransId="{250CF3C5-BFA0-4B15-99CE-731271F5E216}" sibTransId="{D0DB4803-9421-49E0-A9DA-607A4284C570}"/>
    <dgm:cxn modelId="{C2BBF87D-3C2B-4518-8E0C-33BF95B61AF1}" type="presOf" srcId="{B5E40502-7534-4655-8FB2-F76B3650A099}" destId="{CBFF36D6-D873-4723-A103-8189449E03C0}" srcOrd="0" destOrd="0" presId="urn:microsoft.com/office/officeart/2005/8/layout/equation1"/>
    <dgm:cxn modelId="{124CE68A-323E-48FE-AEDC-981E30D35783}" type="presOf" srcId="{8ABD65F7-1B1E-4BF4-88FF-20708CB2FCCD}" destId="{2B4982D1-CBE3-40A7-B161-E88A75C9A597}" srcOrd="0" destOrd="0" presId="urn:microsoft.com/office/officeart/2005/8/layout/equation1"/>
    <dgm:cxn modelId="{B75B2DA6-EABB-4FA1-9750-6EE0DD241E51}" type="presOf" srcId="{26D03341-01BA-4469-8BB5-D6F63DAABD62}" destId="{6DC06500-C110-4D74-9F93-5F1379B1FD1A}" srcOrd="0" destOrd="0" presId="urn:microsoft.com/office/officeart/2005/8/layout/equation1"/>
    <dgm:cxn modelId="{638EA3ED-8E8B-4DF0-BD2E-B4C11E0CB659}" type="presParOf" srcId="{CBFF36D6-D873-4723-A103-8189449E03C0}" destId="{60E481C4-2CB6-41FC-9D8A-0F8ABC08962C}" srcOrd="0" destOrd="0" presId="urn:microsoft.com/office/officeart/2005/8/layout/equation1"/>
    <dgm:cxn modelId="{F28F8AE1-8D1D-4B61-8A0A-9E54DB6D96B2}" type="presParOf" srcId="{CBFF36D6-D873-4723-A103-8189449E03C0}" destId="{17297061-3DA2-4058-9486-C5E14C280ED7}" srcOrd="1" destOrd="0" presId="urn:microsoft.com/office/officeart/2005/8/layout/equation1"/>
    <dgm:cxn modelId="{AE51511A-E18E-4C4A-95CF-B199CB288A8E}" type="presParOf" srcId="{CBFF36D6-D873-4723-A103-8189449E03C0}" destId="{6DC06500-C110-4D74-9F93-5F1379B1FD1A}" srcOrd="2" destOrd="0" presId="urn:microsoft.com/office/officeart/2005/8/layout/equation1"/>
    <dgm:cxn modelId="{08A40600-564F-47C8-9EA8-B0A493885D47}" type="presParOf" srcId="{CBFF36D6-D873-4723-A103-8189449E03C0}" destId="{35CF3A17-DE6F-4DF6-B119-11BD9FC4C053}" srcOrd="3" destOrd="0" presId="urn:microsoft.com/office/officeart/2005/8/layout/equation1"/>
    <dgm:cxn modelId="{A2FDE68D-7A42-48DD-981D-55BFCF689805}" type="presParOf" srcId="{CBFF36D6-D873-4723-A103-8189449E03C0}" destId="{7DEED291-F0BB-4153-98E0-CF83A2544D44}" srcOrd="4" destOrd="0" presId="urn:microsoft.com/office/officeart/2005/8/layout/equation1"/>
    <dgm:cxn modelId="{2059FA7B-8432-4E26-97B0-E53A4CF36F0F}" type="presParOf" srcId="{CBFF36D6-D873-4723-A103-8189449E03C0}" destId="{1A260F40-2B93-4037-A000-7D5BF2866F4B}" srcOrd="5" destOrd="0" presId="urn:microsoft.com/office/officeart/2005/8/layout/equation1"/>
    <dgm:cxn modelId="{CFE84B72-E2D2-4820-9BF3-62AEF2267B85}" type="presParOf" srcId="{CBFF36D6-D873-4723-A103-8189449E03C0}" destId="{223E7685-643D-4BA7-B91B-CAF4BA7F6E42}" srcOrd="6" destOrd="0" presId="urn:microsoft.com/office/officeart/2005/8/layout/equation1"/>
    <dgm:cxn modelId="{C74FEF7E-CCD5-4917-808C-991DEFA45C3E}" type="presParOf" srcId="{CBFF36D6-D873-4723-A103-8189449E03C0}" destId="{5D3D19A2-C976-4618-82D9-B6B320FDE778}" srcOrd="7" destOrd="0" presId="urn:microsoft.com/office/officeart/2005/8/layout/equation1"/>
    <dgm:cxn modelId="{FA9C9B95-1967-4EF5-80BA-E94F1E0921D7}" type="presParOf" srcId="{CBFF36D6-D873-4723-A103-8189449E03C0}" destId="{2B4982D1-CBE3-40A7-B161-E88A75C9A597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5E40502-7534-4655-8FB2-F76B3650A099}" type="doc">
      <dgm:prSet loTypeId="urn:microsoft.com/office/officeart/2005/8/layout/equation1" loCatId="process" qsTypeId="urn:microsoft.com/office/officeart/2005/8/quickstyle/3d3" qsCatId="3D" csTypeId="urn:microsoft.com/office/officeart/2005/8/colors/colorful3" csCatId="colorful" phldr="1"/>
      <dgm:spPr/>
    </dgm:pt>
    <dgm:pt modelId="{7581E4EC-5697-4DF6-93B2-3C4CDDBF6DD5}">
      <dgm:prSet phldrT="[Metin]"/>
      <dgm:spPr/>
      <dgm:t>
        <a:bodyPr/>
        <a:lstStyle/>
        <a:p>
          <a:r>
            <a:rPr lang="tr-TR" b="1" dirty="0">
              <a:solidFill>
                <a:schemeClr val="bg2"/>
              </a:solidFill>
            </a:rPr>
            <a:t>İSİM</a:t>
          </a:r>
        </a:p>
      </dgm:t>
    </dgm:pt>
    <dgm:pt modelId="{6BFFDD32-7A66-43BA-859B-FEAA13F33FCD}" type="parTrans" cxnId="{5BB94151-1316-4FA5-9C03-AF8D107466DF}">
      <dgm:prSet/>
      <dgm:spPr/>
      <dgm:t>
        <a:bodyPr/>
        <a:lstStyle/>
        <a:p>
          <a:endParaRPr lang="tr-TR"/>
        </a:p>
      </dgm:t>
    </dgm:pt>
    <dgm:pt modelId="{26D03341-01BA-4469-8BB5-D6F63DAABD62}" type="sibTrans" cxnId="{5BB94151-1316-4FA5-9C03-AF8D107466DF}">
      <dgm:prSet/>
      <dgm:spPr/>
      <dgm:t>
        <a:bodyPr/>
        <a:lstStyle/>
        <a:p>
          <a:endParaRPr lang="tr-TR"/>
        </a:p>
      </dgm:t>
    </dgm:pt>
    <dgm:pt modelId="{8C754C29-3888-4EE9-9064-FAD1A006CB2C}">
      <dgm:prSet phldrT="[Metin]"/>
      <dgm:spPr/>
      <dgm:t>
        <a:bodyPr/>
        <a:lstStyle/>
        <a:p>
          <a:r>
            <a:rPr lang="tr-TR" b="1" dirty="0">
              <a:solidFill>
                <a:schemeClr val="bg2"/>
              </a:solidFill>
            </a:rPr>
            <a:t>Ek Fiil</a:t>
          </a:r>
        </a:p>
      </dgm:t>
    </dgm:pt>
    <dgm:pt modelId="{250CF3C5-BFA0-4B15-99CE-731271F5E216}" type="parTrans" cxnId="{BDB84857-C86E-4DE9-9A48-48482E670CC2}">
      <dgm:prSet/>
      <dgm:spPr/>
      <dgm:t>
        <a:bodyPr/>
        <a:lstStyle/>
        <a:p>
          <a:endParaRPr lang="tr-TR"/>
        </a:p>
      </dgm:t>
    </dgm:pt>
    <dgm:pt modelId="{D0DB4803-9421-49E0-A9DA-607A4284C570}" type="sibTrans" cxnId="{BDB84857-C86E-4DE9-9A48-48482E670CC2}">
      <dgm:prSet/>
      <dgm:spPr/>
      <dgm:t>
        <a:bodyPr/>
        <a:lstStyle/>
        <a:p>
          <a:endParaRPr lang="tr-TR"/>
        </a:p>
      </dgm:t>
    </dgm:pt>
    <dgm:pt modelId="{8ABD65F7-1B1E-4BF4-88FF-20708CB2FCCD}">
      <dgm:prSet phldrT="[Metin]"/>
      <dgm:spPr/>
      <dgm:t>
        <a:bodyPr/>
        <a:lstStyle/>
        <a:p>
          <a:r>
            <a:rPr lang="tr-TR" b="1" dirty="0">
              <a:solidFill>
                <a:schemeClr val="bg2"/>
              </a:solidFill>
            </a:rPr>
            <a:t>Yüklem</a:t>
          </a:r>
        </a:p>
      </dgm:t>
    </dgm:pt>
    <dgm:pt modelId="{EB73AF70-2172-413F-806E-8BE2E3C72EFE}" type="parTrans" cxnId="{07C87212-5A50-4A55-99B8-1A6CD7E5C0E0}">
      <dgm:prSet/>
      <dgm:spPr/>
      <dgm:t>
        <a:bodyPr/>
        <a:lstStyle/>
        <a:p>
          <a:endParaRPr lang="tr-TR"/>
        </a:p>
      </dgm:t>
    </dgm:pt>
    <dgm:pt modelId="{A3946315-83B1-4F93-9EEF-7DF70C724707}" type="sibTrans" cxnId="{07C87212-5A50-4A55-99B8-1A6CD7E5C0E0}">
      <dgm:prSet/>
      <dgm:spPr/>
      <dgm:t>
        <a:bodyPr/>
        <a:lstStyle/>
        <a:p>
          <a:endParaRPr lang="tr-TR"/>
        </a:p>
      </dgm:t>
    </dgm:pt>
    <dgm:pt modelId="{CBFF36D6-D873-4723-A103-8189449E03C0}" type="pres">
      <dgm:prSet presAssocID="{B5E40502-7534-4655-8FB2-F76B3650A099}" presName="linearFlow" presStyleCnt="0">
        <dgm:presLayoutVars>
          <dgm:dir/>
          <dgm:resizeHandles val="exact"/>
        </dgm:presLayoutVars>
      </dgm:prSet>
      <dgm:spPr/>
    </dgm:pt>
    <dgm:pt modelId="{60E481C4-2CB6-41FC-9D8A-0F8ABC08962C}" type="pres">
      <dgm:prSet presAssocID="{7581E4EC-5697-4DF6-93B2-3C4CDDBF6DD5}" presName="node" presStyleLbl="node1" presStyleIdx="0" presStyleCnt="3">
        <dgm:presLayoutVars>
          <dgm:bulletEnabled val="1"/>
        </dgm:presLayoutVars>
      </dgm:prSet>
      <dgm:spPr/>
    </dgm:pt>
    <dgm:pt modelId="{17297061-3DA2-4058-9486-C5E14C280ED7}" type="pres">
      <dgm:prSet presAssocID="{26D03341-01BA-4469-8BB5-D6F63DAABD62}" presName="spacerL" presStyleCnt="0"/>
      <dgm:spPr/>
    </dgm:pt>
    <dgm:pt modelId="{6DC06500-C110-4D74-9F93-5F1379B1FD1A}" type="pres">
      <dgm:prSet presAssocID="{26D03341-01BA-4469-8BB5-D6F63DAABD62}" presName="sibTrans" presStyleLbl="sibTrans2D1" presStyleIdx="0" presStyleCnt="2"/>
      <dgm:spPr/>
    </dgm:pt>
    <dgm:pt modelId="{35CF3A17-DE6F-4DF6-B119-11BD9FC4C053}" type="pres">
      <dgm:prSet presAssocID="{26D03341-01BA-4469-8BB5-D6F63DAABD62}" presName="spacerR" presStyleCnt="0"/>
      <dgm:spPr/>
    </dgm:pt>
    <dgm:pt modelId="{7DEED291-F0BB-4153-98E0-CF83A2544D44}" type="pres">
      <dgm:prSet presAssocID="{8C754C29-3888-4EE9-9064-FAD1A006CB2C}" presName="node" presStyleLbl="node1" presStyleIdx="1" presStyleCnt="3">
        <dgm:presLayoutVars>
          <dgm:bulletEnabled val="1"/>
        </dgm:presLayoutVars>
      </dgm:prSet>
      <dgm:spPr/>
    </dgm:pt>
    <dgm:pt modelId="{1A260F40-2B93-4037-A000-7D5BF2866F4B}" type="pres">
      <dgm:prSet presAssocID="{D0DB4803-9421-49E0-A9DA-607A4284C570}" presName="spacerL" presStyleCnt="0"/>
      <dgm:spPr/>
    </dgm:pt>
    <dgm:pt modelId="{223E7685-643D-4BA7-B91B-CAF4BA7F6E42}" type="pres">
      <dgm:prSet presAssocID="{D0DB4803-9421-49E0-A9DA-607A4284C570}" presName="sibTrans" presStyleLbl="sibTrans2D1" presStyleIdx="1" presStyleCnt="2"/>
      <dgm:spPr/>
    </dgm:pt>
    <dgm:pt modelId="{5D3D19A2-C976-4618-82D9-B6B320FDE778}" type="pres">
      <dgm:prSet presAssocID="{D0DB4803-9421-49E0-A9DA-607A4284C570}" presName="spacerR" presStyleCnt="0"/>
      <dgm:spPr/>
    </dgm:pt>
    <dgm:pt modelId="{2B4982D1-CBE3-40A7-B161-E88A75C9A597}" type="pres">
      <dgm:prSet presAssocID="{8ABD65F7-1B1E-4BF4-88FF-20708CB2FCCD}" presName="node" presStyleLbl="node1" presStyleIdx="2" presStyleCnt="3">
        <dgm:presLayoutVars>
          <dgm:bulletEnabled val="1"/>
        </dgm:presLayoutVars>
      </dgm:prSet>
      <dgm:spPr/>
    </dgm:pt>
  </dgm:ptLst>
  <dgm:cxnLst>
    <dgm:cxn modelId="{07C87212-5A50-4A55-99B8-1A6CD7E5C0E0}" srcId="{B5E40502-7534-4655-8FB2-F76B3650A099}" destId="{8ABD65F7-1B1E-4BF4-88FF-20708CB2FCCD}" srcOrd="2" destOrd="0" parTransId="{EB73AF70-2172-413F-806E-8BE2E3C72EFE}" sibTransId="{A3946315-83B1-4F93-9EEF-7DF70C724707}"/>
    <dgm:cxn modelId="{FF82172C-51EE-44E5-9608-D1CDDE13556D}" type="presOf" srcId="{7581E4EC-5697-4DF6-93B2-3C4CDDBF6DD5}" destId="{60E481C4-2CB6-41FC-9D8A-0F8ABC08962C}" srcOrd="0" destOrd="0" presId="urn:microsoft.com/office/officeart/2005/8/layout/equation1"/>
    <dgm:cxn modelId="{317CDF4B-3015-436D-B839-79E8C89D3861}" type="presOf" srcId="{D0DB4803-9421-49E0-A9DA-607A4284C570}" destId="{223E7685-643D-4BA7-B91B-CAF4BA7F6E42}" srcOrd="0" destOrd="0" presId="urn:microsoft.com/office/officeart/2005/8/layout/equation1"/>
    <dgm:cxn modelId="{024F924F-C005-47D0-AB49-A55CD2867D5B}" type="presOf" srcId="{8C754C29-3888-4EE9-9064-FAD1A006CB2C}" destId="{7DEED291-F0BB-4153-98E0-CF83A2544D44}" srcOrd="0" destOrd="0" presId="urn:microsoft.com/office/officeart/2005/8/layout/equation1"/>
    <dgm:cxn modelId="{5BB94151-1316-4FA5-9C03-AF8D107466DF}" srcId="{B5E40502-7534-4655-8FB2-F76B3650A099}" destId="{7581E4EC-5697-4DF6-93B2-3C4CDDBF6DD5}" srcOrd="0" destOrd="0" parTransId="{6BFFDD32-7A66-43BA-859B-FEAA13F33FCD}" sibTransId="{26D03341-01BA-4469-8BB5-D6F63DAABD62}"/>
    <dgm:cxn modelId="{BDB84857-C86E-4DE9-9A48-48482E670CC2}" srcId="{B5E40502-7534-4655-8FB2-F76B3650A099}" destId="{8C754C29-3888-4EE9-9064-FAD1A006CB2C}" srcOrd="1" destOrd="0" parTransId="{250CF3C5-BFA0-4B15-99CE-731271F5E216}" sibTransId="{D0DB4803-9421-49E0-A9DA-607A4284C570}"/>
    <dgm:cxn modelId="{C2BBF87D-3C2B-4518-8E0C-33BF95B61AF1}" type="presOf" srcId="{B5E40502-7534-4655-8FB2-F76B3650A099}" destId="{CBFF36D6-D873-4723-A103-8189449E03C0}" srcOrd="0" destOrd="0" presId="urn:microsoft.com/office/officeart/2005/8/layout/equation1"/>
    <dgm:cxn modelId="{124CE68A-323E-48FE-AEDC-981E30D35783}" type="presOf" srcId="{8ABD65F7-1B1E-4BF4-88FF-20708CB2FCCD}" destId="{2B4982D1-CBE3-40A7-B161-E88A75C9A597}" srcOrd="0" destOrd="0" presId="urn:microsoft.com/office/officeart/2005/8/layout/equation1"/>
    <dgm:cxn modelId="{B75B2DA6-EABB-4FA1-9750-6EE0DD241E51}" type="presOf" srcId="{26D03341-01BA-4469-8BB5-D6F63DAABD62}" destId="{6DC06500-C110-4D74-9F93-5F1379B1FD1A}" srcOrd="0" destOrd="0" presId="urn:microsoft.com/office/officeart/2005/8/layout/equation1"/>
    <dgm:cxn modelId="{638EA3ED-8E8B-4DF0-BD2E-B4C11E0CB659}" type="presParOf" srcId="{CBFF36D6-D873-4723-A103-8189449E03C0}" destId="{60E481C4-2CB6-41FC-9D8A-0F8ABC08962C}" srcOrd="0" destOrd="0" presId="urn:microsoft.com/office/officeart/2005/8/layout/equation1"/>
    <dgm:cxn modelId="{F28F8AE1-8D1D-4B61-8A0A-9E54DB6D96B2}" type="presParOf" srcId="{CBFF36D6-D873-4723-A103-8189449E03C0}" destId="{17297061-3DA2-4058-9486-C5E14C280ED7}" srcOrd="1" destOrd="0" presId="urn:microsoft.com/office/officeart/2005/8/layout/equation1"/>
    <dgm:cxn modelId="{AE51511A-E18E-4C4A-95CF-B199CB288A8E}" type="presParOf" srcId="{CBFF36D6-D873-4723-A103-8189449E03C0}" destId="{6DC06500-C110-4D74-9F93-5F1379B1FD1A}" srcOrd="2" destOrd="0" presId="urn:microsoft.com/office/officeart/2005/8/layout/equation1"/>
    <dgm:cxn modelId="{08A40600-564F-47C8-9EA8-B0A493885D47}" type="presParOf" srcId="{CBFF36D6-D873-4723-A103-8189449E03C0}" destId="{35CF3A17-DE6F-4DF6-B119-11BD9FC4C053}" srcOrd="3" destOrd="0" presId="urn:microsoft.com/office/officeart/2005/8/layout/equation1"/>
    <dgm:cxn modelId="{A2FDE68D-7A42-48DD-981D-55BFCF689805}" type="presParOf" srcId="{CBFF36D6-D873-4723-A103-8189449E03C0}" destId="{7DEED291-F0BB-4153-98E0-CF83A2544D44}" srcOrd="4" destOrd="0" presId="urn:microsoft.com/office/officeart/2005/8/layout/equation1"/>
    <dgm:cxn modelId="{2059FA7B-8432-4E26-97B0-E53A4CF36F0F}" type="presParOf" srcId="{CBFF36D6-D873-4723-A103-8189449E03C0}" destId="{1A260F40-2B93-4037-A000-7D5BF2866F4B}" srcOrd="5" destOrd="0" presId="urn:microsoft.com/office/officeart/2005/8/layout/equation1"/>
    <dgm:cxn modelId="{CFE84B72-E2D2-4820-9BF3-62AEF2267B85}" type="presParOf" srcId="{CBFF36D6-D873-4723-A103-8189449E03C0}" destId="{223E7685-643D-4BA7-B91B-CAF4BA7F6E42}" srcOrd="6" destOrd="0" presId="urn:microsoft.com/office/officeart/2005/8/layout/equation1"/>
    <dgm:cxn modelId="{C74FEF7E-CCD5-4917-808C-991DEFA45C3E}" type="presParOf" srcId="{CBFF36D6-D873-4723-A103-8189449E03C0}" destId="{5D3D19A2-C976-4618-82D9-B6B320FDE778}" srcOrd="7" destOrd="0" presId="urn:microsoft.com/office/officeart/2005/8/layout/equation1"/>
    <dgm:cxn modelId="{FA9C9B95-1967-4EF5-80BA-E94F1E0921D7}" type="presParOf" srcId="{CBFF36D6-D873-4723-A103-8189449E03C0}" destId="{2B4982D1-CBE3-40A7-B161-E88A75C9A597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F5A6D8-4F88-462B-8009-B933261A520A}">
      <dsp:nvSpPr>
        <dsp:cNvPr id="0" name=""/>
        <dsp:cNvSpPr/>
      </dsp:nvSpPr>
      <dsp:spPr>
        <a:xfrm rot="5400000">
          <a:off x="-207" y="165063"/>
          <a:ext cx="5547807" cy="5547392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69EA8B0-120B-45CD-80A4-F53D4549D918}">
      <dsp:nvSpPr>
        <dsp:cNvPr id="0" name=""/>
        <dsp:cNvSpPr/>
      </dsp:nvSpPr>
      <dsp:spPr>
        <a:xfrm rot="16200000">
          <a:off x="5709284" y="165063"/>
          <a:ext cx="5547807" cy="5547392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4">
            <a:hueOff val="7267343"/>
            <a:satOff val="20836"/>
            <a:lumOff val="-2215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BA6249C-8136-4FAA-9E0D-AE497BC6A9EC}">
      <dsp:nvSpPr>
        <dsp:cNvPr id="0" name=""/>
        <dsp:cNvSpPr/>
      </dsp:nvSpPr>
      <dsp:spPr>
        <a:xfrm>
          <a:off x="6365768" y="4983984"/>
          <a:ext cx="4212326" cy="1109917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600" kern="1200" dirty="0"/>
            <a:t>Yardımcı Ögeler</a:t>
          </a:r>
        </a:p>
      </dsp:txBody>
      <dsp:txXfrm>
        <a:off x="6365768" y="4983984"/>
        <a:ext cx="4212326" cy="1109917"/>
      </dsp:txXfrm>
    </dsp:sp>
    <dsp:sp modelId="{B9DCADEF-C1F2-49D7-A3A4-4AC6CD175F41}">
      <dsp:nvSpPr>
        <dsp:cNvPr id="0" name=""/>
        <dsp:cNvSpPr/>
      </dsp:nvSpPr>
      <dsp:spPr>
        <a:xfrm>
          <a:off x="7308284" y="998455"/>
          <a:ext cx="2215851" cy="2215851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Nesne</a:t>
          </a:r>
        </a:p>
      </dsp:txBody>
      <dsp:txXfrm>
        <a:off x="7603731" y="1386229"/>
        <a:ext cx="1624958" cy="997133"/>
      </dsp:txXfrm>
    </dsp:sp>
    <dsp:sp modelId="{20A62934-2C5C-45E1-A735-9AF1D004B342}">
      <dsp:nvSpPr>
        <dsp:cNvPr id="0" name=""/>
        <dsp:cNvSpPr/>
      </dsp:nvSpPr>
      <dsp:spPr>
        <a:xfrm>
          <a:off x="8107837" y="2383362"/>
          <a:ext cx="2215851" cy="2215851"/>
        </a:xfrm>
        <a:prstGeom prst="ellipse">
          <a:avLst/>
        </a:prstGeom>
        <a:solidFill>
          <a:schemeClr val="accent4">
            <a:alpha val="50000"/>
            <a:hueOff val="1038192"/>
            <a:satOff val="2977"/>
            <a:lumOff val="-31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Yer Tamlayıcısı</a:t>
          </a:r>
        </a:p>
      </dsp:txBody>
      <dsp:txXfrm>
        <a:off x="8785518" y="2955790"/>
        <a:ext cx="1329511" cy="1218718"/>
      </dsp:txXfrm>
    </dsp:sp>
    <dsp:sp modelId="{9E2ABEB2-89E4-4A10-8FEA-B0525187C3D8}">
      <dsp:nvSpPr>
        <dsp:cNvPr id="0" name=""/>
        <dsp:cNvSpPr/>
      </dsp:nvSpPr>
      <dsp:spPr>
        <a:xfrm>
          <a:off x="6508730" y="2383362"/>
          <a:ext cx="2215851" cy="2215851"/>
        </a:xfrm>
        <a:prstGeom prst="ellipse">
          <a:avLst/>
        </a:prstGeom>
        <a:solidFill>
          <a:schemeClr val="accent4">
            <a:alpha val="50000"/>
            <a:hueOff val="2076384"/>
            <a:satOff val="5953"/>
            <a:lumOff val="-633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Zarf Tamlayıcısı</a:t>
          </a:r>
        </a:p>
      </dsp:txBody>
      <dsp:txXfrm>
        <a:off x="6717390" y="2955790"/>
        <a:ext cx="1329511" cy="1218718"/>
      </dsp:txXfrm>
    </dsp:sp>
    <dsp:sp modelId="{8F0E7529-BF21-4F19-A0C6-3D303A9DB209}">
      <dsp:nvSpPr>
        <dsp:cNvPr id="0" name=""/>
        <dsp:cNvSpPr/>
      </dsp:nvSpPr>
      <dsp:spPr>
        <a:xfrm>
          <a:off x="1858985" y="852032"/>
          <a:ext cx="1858219" cy="1857994"/>
        </a:xfrm>
        <a:prstGeom prst="ellipse">
          <a:avLst/>
        </a:prstGeom>
        <a:solidFill>
          <a:schemeClr val="accent4">
            <a:alpha val="50000"/>
            <a:hueOff val="3114576"/>
            <a:satOff val="8930"/>
            <a:lumOff val="-949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Yüklem</a:t>
          </a:r>
        </a:p>
      </dsp:txBody>
      <dsp:txXfrm>
        <a:off x="2131115" y="1124129"/>
        <a:ext cx="1313959" cy="1313800"/>
      </dsp:txXfrm>
    </dsp:sp>
    <dsp:sp modelId="{70EB8728-1B36-4621-B38D-FD5D1C27F8CE}">
      <dsp:nvSpPr>
        <dsp:cNvPr id="0" name=""/>
        <dsp:cNvSpPr/>
      </dsp:nvSpPr>
      <dsp:spPr>
        <a:xfrm>
          <a:off x="1173778" y="2405377"/>
          <a:ext cx="912383" cy="912301"/>
        </a:xfrm>
        <a:prstGeom prst="ellipse">
          <a:avLst/>
        </a:prstGeom>
        <a:solidFill>
          <a:schemeClr val="accent4">
            <a:alpha val="50000"/>
            <a:hueOff val="4152767"/>
            <a:satOff val="11906"/>
            <a:lumOff val="-1266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C2F500A-AD2E-42CD-8B6D-D39BB1D6D69A}">
      <dsp:nvSpPr>
        <dsp:cNvPr id="0" name=""/>
        <dsp:cNvSpPr/>
      </dsp:nvSpPr>
      <dsp:spPr>
        <a:xfrm>
          <a:off x="3869390" y="1217695"/>
          <a:ext cx="530814" cy="530973"/>
        </a:xfrm>
        <a:prstGeom prst="ellipse">
          <a:avLst/>
        </a:prstGeom>
        <a:solidFill>
          <a:schemeClr val="accent4">
            <a:alpha val="50000"/>
            <a:hueOff val="5190959"/>
            <a:satOff val="14883"/>
            <a:lumOff val="-1582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7948DB7-8E0C-4A48-AC68-E244733B3B97}">
      <dsp:nvSpPr>
        <dsp:cNvPr id="0" name=""/>
        <dsp:cNvSpPr/>
      </dsp:nvSpPr>
      <dsp:spPr>
        <a:xfrm>
          <a:off x="2991561" y="2471749"/>
          <a:ext cx="1858219" cy="1857994"/>
        </a:xfrm>
        <a:prstGeom prst="ellipse">
          <a:avLst/>
        </a:prstGeom>
        <a:solidFill>
          <a:schemeClr val="accent4">
            <a:alpha val="50000"/>
            <a:hueOff val="6229151"/>
            <a:satOff val="17859"/>
            <a:lumOff val="-1899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Özne</a:t>
          </a:r>
        </a:p>
      </dsp:txBody>
      <dsp:txXfrm>
        <a:off x="3263691" y="2743846"/>
        <a:ext cx="1313959" cy="1313800"/>
      </dsp:txXfrm>
    </dsp:sp>
    <dsp:sp modelId="{2879A621-46DB-43D2-90DA-AE79DAAD65DD}">
      <dsp:nvSpPr>
        <dsp:cNvPr id="0" name=""/>
        <dsp:cNvSpPr/>
      </dsp:nvSpPr>
      <dsp:spPr>
        <a:xfrm>
          <a:off x="3186022" y="4443524"/>
          <a:ext cx="530814" cy="530973"/>
        </a:xfrm>
        <a:prstGeom prst="ellipse">
          <a:avLst/>
        </a:prstGeom>
        <a:solidFill>
          <a:schemeClr val="accent4">
            <a:alpha val="50000"/>
            <a:hueOff val="7267343"/>
            <a:satOff val="20836"/>
            <a:lumOff val="-2215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E450E08-D160-426F-8482-82516674180D}">
      <dsp:nvSpPr>
        <dsp:cNvPr id="0" name=""/>
        <dsp:cNvSpPr/>
      </dsp:nvSpPr>
      <dsp:spPr>
        <a:xfrm>
          <a:off x="1042387" y="4983984"/>
          <a:ext cx="4212326" cy="1109917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600" kern="1200" dirty="0"/>
            <a:t>Temel Ögeler</a:t>
          </a:r>
        </a:p>
      </dsp:txBody>
      <dsp:txXfrm>
        <a:off x="1042387" y="4983984"/>
        <a:ext cx="4212326" cy="11099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E481C4-2CB6-41FC-9D8A-0F8ABC08962C}">
      <dsp:nvSpPr>
        <dsp:cNvPr id="0" name=""/>
        <dsp:cNvSpPr/>
      </dsp:nvSpPr>
      <dsp:spPr>
        <a:xfrm>
          <a:off x="1440" y="1754435"/>
          <a:ext cx="1909796" cy="190979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b="1" kern="1200" dirty="0">
              <a:solidFill>
                <a:schemeClr val="bg2"/>
              </a:solidFill>
            </a:rPr>
            <a:t>FİİL</a:t>
          </a:r>
        </a:p>
      </dsp:txBody>
      <dsp:txXfrm>
        <a:off x="281123" y="2034118"/>
        <a:ext cx="1350430" cy="1350430"/>
      </dsp:txXfrm>
    </dsp:sp>
    <dsp:sp modelId="{6DC06500-C110-4D74-9F93-5F1379B1FD1A}">
      <dsp:nvSpPr>
        <dsp:cNvPr id="0" name=""/>
        <dsp:cNvSpPr/>
      </dsp:nvSpPr>
      <dsp:spPr>
        <a:xfrm>
          <a:off x="2066312" y="2155492"/>
          <a:ext cx="1107681" cy="1107681"/>
        </a:xfrm>
        <a:prstGeom prst="mathPlus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700" kern="1200"/>
        </a:p>
      </dsp:txBody>
      <dsp:txXfrm>
        <a:off x="2213135" y="2579069"/>
        <a:ext cx="814035" cy="260527"/>
      </dsp:txXfrm>
    </dsp:sp>
    <dsp:sp modelId="{7DEED291-F0BB-4153-98E0-CF83A2544D44}">
      <dsp:nvSpPr>
        <dsp:cNvPr id="0" name=""/>
        <dsp:cNvSpPr/>
      </dsp:nvSpPr>
      <dsp:spPr>
        <a:xfrm>
          <a:off x="3329070" y="1754435"/>
          <a:ext cx="1909796" cy="1909796"/>
        </a:xfrm>
        <a:prstGeom prst="ellipse">
          <a:avLst/>
        </a:prstGeom>
        <a:solidFill>
          <a:schemeClr val="accent3">
            <a:hueOff val="1884378"/>
            <a:satOff val="-36777"/>
            <a:lumOff val="1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b="1" kern="1200" dirty="0">
              <a:solidFill>
                <a:schemeClr val="bg2"/>
              </a:solidFill>
            </a:rPr>
            <a:t>Kip ve Kişi Eki</a:t>
          </a:r>
        </a:p>
      </dsp:txBody>
      <dsp:txXfrm>
        <a:off x="3608753" y="2034118"/>
        <a:ext cx="1350430" cy="1350430"/>
      </dsp:txXfrm>
    </dsp:sp>
    <dsp:sp modelId="{223E7685-643D-4BA7-B91B-CAF4BA7F6E42}">
      <dsp:nvSpPr>
        <dsp:cNvPr id="0" name=""/>
        <dsp:cNvSpPr/>
      </dsp:nvSpPr>
      <dsp:spPr>
        <a:xfrm>
          <a:off x="5393942" y="2155492"/>
          <a:ext cx="1107681" cy="1107681"/>
        </a:xfrm>
        <a:prstGeom prst="mathEqual">
          <a:avLst/>
        </a:prstGeom>
        <a:solidFill>
          <a:schemeClr val="accent3">
            <a:hueOff val="3768755"/>
            <a:satOff val="-73554"/>
            <a:lumOff val="2352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4200" kern="1200"/>
        </a:p>
      </dsp:txBody>
      <dsp:txXfrm>
        <a:off x="5540765" y="2383674"/>
        <a:ext cx="814035" cy="651317"/>
      </dsp:txXfrm>
    </dsp:sp>
    <dsp:sp modelId="{2B4982D1-CBE3-40A7-B161-E88A75C9A597}">
      <dsp:nvSpPr>
        <dsp:cNvPr id="0" name=""/>
        <dsp:cNvSpPr/>
      </dsp:nvSpPr>
      <dsp:spPr>
        <a:xfrm>
          <a:off x="6656699" y="1754435"/>
          <a:ext cx="1909796" cy="1909796"/>
        </a:xfrm>
        <a:prstGeom prst="ellipse">
          <a:avLst/>
        </a:prstGeom>
        <a:solidFill>
          <a:schemeClr val="accent3">
            <a:hueOff val="3768755"/>
            <a:satOff val="-73554"/>
            <a:lumOff val="2352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b="1" kern="1200" dirty="0">
              <a:solidFill>
                <a:schemeClr val="bg2"/>
              </a:solidFill>
            </a:rPr>
            <a:t>Yüklem</a:t>
          </a:r>
        </a:p>
      </dsp:txBody>
      <dsp:txXfrm>
        <a:off x="6936382" y="2034118"/>
        <a:ext cx="1350430" cy="13504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E481C4-2CB6-41FC-9D8A-0F8ABC08962C}">
      <dsp:nvSpPr>
        <dsp:cNvPr id="0" name=""/>
        <dsp:cNvSpPr/>
      </dsp:nvSpPr>
      <dsp:spPr>
        <a:xfrm>
          <a:off x="1440" y="1754435"/>
          <a:ext cx="1909796" cy="190979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b="1" kern="1200" dirty="0">
              <a:solidFill>
                <a:schemeClr val="bg2"/>
              </a:solidFill>
            </a:rPr>
            <a:t>İSİM</a:t>
          </a:r>
        </a:p>
      </dsp:txBody>
      <dsp:txXfrm>
        <a:off x="281123" y="2034118"/>
        <a:ext cx="1350430" cy="1350430"/>
      </dsp:txXfrm>
    </dsp:sp>
    <dsp:sp modelId="{6DC06500-C110-4D74-9F93-5F1379B1FD1A}">
      <dsp:nvSpPr>
        <dsp:cNvPr id="0" name=""/>
        <dsp:cNvSpPr/>
      </dsp:nvSpPr>
      <dsp:spPr>
        <a:xfrm>
          <a:off x="2066312" y="2155492"/>
          <a:ext cx="1107681" cy="1107681"/>
        </a:xfrm>
        <a:prstGeom prst="mathPlus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700" kern="1200"/>
        </a:p>
      </dsp:txBody>
      <dsp:txXfrm>
        <a:off x="2213135" y="2579069"/>
        <a:ext cx="814035" cy="260527"/>
      </dsp:txXfrm>
    </dsp:sp>
    <dsp:sp modelId="{7DEED291-F0BB-4153-98E0-CF83A2544D44}">
      <dsp:nvSpPr>
        <dsp:cNvPr id="0" name=""/>
        <dsp:cNvSpPr/>
      </dsp:nvSpPr>
      <dsp:spPr>
        <a:xfrm>
          <a:off x="3329070" y="1754435"/>
          <a:ext cx="1909796" cy="1909796"/>
        </a:xfrm>
        <a:prstGeom prst="ellipse">
          <a:avLst/>
        </a:prstGeom>
        <a:solidFill>
          <a:schemeClr val="accent3">
            <a:hueOff val="1884378"/>
            <a:satOff val="-36777"/>
            <a:lumOff val="1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b="1" kern="1200" dirty="0">
              <a:solidFill>
                <a:schemeClr val="bg2"/>
              </a:solidFill>
            </a:rPr>
            <a:t>Ek Fiil</a:t>
          </a:r>
        </a:p>
      </dsp:txBody>
      <dsp:txXfrm>
        <a:off x="3608753" y="2034118"/>
        <a:ext cx="1350430" cy="1350430"/>
      </dsp:txXfrm>
    </dsp:sp>
    <dsp:sp modelId="{223E7685-643D-4BA7-B91B-CAF4BA7F6E42}">
      <dsp:nvSpPr>
        <dsp:cNvPr id="0" name=""/>
        <dsp:cNvSpPr/>
      </dsp:nvSpPr>
      <dsp:spPr>
        <a:xfrm>
          <a:off x="5393942" y="2155492"/>
          <a:ext cx="1107681" cy="1107681"/>
        </a:xfrm>
        <a:prstGeom prst="mathEqual">
          <a:avLst/>
        </a:prstGeom>
        <a:solidFill>
          <a:schemeClr val="accent3">
            <a:hueOff val="3768755"/>
            <a:satOff val="-73554"/>
            <a:lumOff val="2352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4200" kern="1200"/>
        </a:p>
      </dsp:txBody>
      <dsp:txXfrm>
        <a:off x="5540765" y="2383674"/>
        <a:ext cx="814035" cy="651317"/>
      </dsp:txXfrm>
    </dsp:sp>
    <dsp:sp modelId="{2B4982D1-CBE3-40A7-B161-E88A75C9A597}">
      <dsp:nvSpPr>
        <dsp:cNvPr id="0" name=""/>
        <dsp:cNvSpPr/>
      </dsp:nvSpPr>
      <dsp:spPr>
        <a:xfrm>
          <a:off x="6656699" y="1754435"/>
          <a:ext cx="1909796" cy="1909796"/>
        </a:xfrm>
        <a:prstGeom prst="ellipse">
          <a:avLst/>
        </a:prstGeom>
        <a:solidFill>
          <a:schemeClr val="accent3">
            <a:hueOff val="3768755"/>
            <a:satOff val="-73554"/>
            <a:lumOff val="2352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b="1" kern="1200" dirty="0">
              <a:solidFill>
                <a:schemeClr val="bg2"/>
              </a:solidFill>
            </a:rPr>
            <a:t>Yüklem</a:t>
          </a:r>
        </a:p>
      </dsp:txBody>
      <dsp:txXfrm>
        <a:off x="6936382" y="2034118"/>
        <a:ext cx="1350430" cy="13504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PhasedProcess">
  <dgm:title val=""/>
  <dgm:desc val=""/>
  <dgm:catLst>
    <dgm:cat type="process" pri="1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clrData>
  <dgm:layoutNode name="Name0">
    <dgm:varLst>
      <dgm:chMax val="3"/>
      <dgm:chPref val="3"/>
      <dgm:bulletEnabled val="1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gte" val="3">
        <dgm:alg type="composite">
          <dgm:param type="ar" val="2.8316"/>
        </dgm:alg>
        <dgm:choose name="Name3">
          <dgm:if name="Name4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567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rightChild" refType="w" fact="0.713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parentText1" refType="w" fact="0.0621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6845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if>
          <dgm:else name="Name5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72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rightChild" refType="w" fact="0.09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parentText1" refType="w" fact="0.7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062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else>
        </dgm:choose>
      </dgm:if>
      <dgm:if name="Name6" axis="ch" ptType="node" func="cnt" op="gte" val="2">
        <dgm:alg type="composite">
          <dgm:param type="ar" val="1.8986"/>
        </dgm:alg>
        <dgm:choose name="Name7">
          <dgm:if name="Name8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941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5782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1" refType="w" fact="0.0926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  <dgm:constr type="l" for="ch" forName="parentText2" refType="w" fact="0.5655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</dgm:constrLst>
          </dgm:if>
          <dgm:else name="Name9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592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0941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2" refType="w" fact="0.0926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  <dgm:constr type="l" for="ch" forName="parentText1" refType="w" fact="0.5655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</dgm:constrLst>
          </dgm:else>
        </dgm:choose>
      </dgm:if>
      <dgm:else name="Name10">
        <dgm:alg type="composite">
          <dgm:param type="ar" val="0.8036"/>
        </dgm:alg>
        <dgm:constrLst>
          <dgm:constr type="primFontSz" for="des" forName="parentText1" val="65"/>
          <dgm:constr type="primFontSz" for="des" forName="childText1_1" val="65"/>
          <dgm:constr type="primFontSz" for="des" forName="childText1_1" refType="primFontSz" refFor="des" refForName="parentText1" op="lte"/>
          <dgm:constr type="primFontSz" for="des" forName="childText1_2" refType="primFontSz" refFor="des" refForName="parentText1" op="lte"/>
          <dgm:constr type="primFontSz" for="des" forName="childText1_3" refType="primFontSz" refFor="des" refForName="parentText1" op="lte"/>
          <dgm:constr type="primFontSz" for="des" forName="childText1_4" refType="primFontSz" refFor="des" refForName="parentText1" op="lte"/>
          <dgm:constr type="primFontSz" for="des" forName="childText1_1" refType="primFontSz" refFor="des" refForName="parentText2" op="lte"/>
          <dgm:constr type="primFontSz" for="des" forName="childText1_2" refType="primFontSz" refFor="des" refForName="parentText2" op="lte"/>
          <dgm:constr type="primFontSz" for="des" forName="childText1_3" refType="primFontSz" refFor="des" refForName="parentText2" op="lte"/>
          <dgm:constr type="primFontSz" for="des" forName="childText1_4" refType="primFontSz" refFor="des" refForName="parentText2" op="lte"/>
          <dgm:constr type="primFontSz" for="des" forName="childText1_1" refType="primFontSz" refFor="des" refForName="parentText3" op="lte"/>
          <dgm:constr type="primFontSz" for="des" forName="childText1_2" refType="primFontSz" refFor="des" refForName="parentText3" op="lte"/>
          <dgm:constr type="primFontSz" for="des" forName="childText1_3" refType="primFontSz" refFor="des" refForName="parentText3" op="lte"/>
          <dgm:constr type="primFontSz" for="des" forName="childText1_4" refType="primFontSz" refFor="des" refForName="parentText3" op="lte"/>
          <dgm:constr type="primFontSz" for="des" forName="childText1_2" refType="primFontSz" refFor="des" refForName="childText1_1" op="equ"/>
          <dgm:constr type="primFontSz" for="des" forName="childText1_3" refType="primFontSz" refFor="des" refForName="childText1_1" op="equ"/>
          <dgm:constr type="primFontSz" for="des" forName="childText1_4" refType="primFontSz" refFor="des" refForName="childText1_1" op="equ"/>
          <dgm:constr type="l" for="ch" forName="leftComposite" refType="w" fact="0"/>
          <dgm:constr type="t" for="ch" forName="leftComposite" refType="h" fact="0.1159"/>
          <dgm:constr type="w" for="ch" forName="leftComposite" refType="w"/>
          <dgm:constr type="h" for="ch" forName="leftComposite" refType="h" fact="0.6953"/>
          <dgm:constr type="l" for="ch" forName="parentText1" refType="w" fact="0"/>
          <dgm:constr type="t" for="ch" forName="parentText1" refType="h" fact="0.8128"/>
          <dgm:constr type="w" for="ch" forName="parentText1" refType="w"/>
          <dgm:constr type="h" for="ch" forName="parentText1" refType="h" fact="0.1872"/>
        </dgm:constrLst>
      </dgm:else>
    </dgm:choose>
    <dgm:choose name="Name11">
      <dgm:if name="Name12" axis="ch" ptType="node" func="cnt" op="gte" val="1">
        <dgm:choose name="Name13">
          <dgm:if name="Name14" axis="ch" ptType="node" func="cnt" op="gte" val="2">
            <dgm:layoutNode name="arc1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3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2" styleLbl="revTx">
              <dgm:varLst>
                <dgm:chMax val="4"/>
                <dgm:chPref val="3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5"/>
        </dgm:choose>
        <dgm:choose name="Name16">
          <dgm:if name="Name17" axis="ch" ptType="node" func="cnt" op="gte" val="3">
            <dgm:layoutNode name="arc2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4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3" styleLbl="revTx">
              <dgm:varLst>
                <dgm:chMax val="1"/>
                <dgm:chPref val="1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3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8"/>
        </dgm:choose>
      </dgm:if>
      <dgm:else name="Name19"/>
    </dgm:choose>
    <dgm:layoutNode name="middleComposite">
      <dgm:choose name="Name20">
        <dgm:if name="Name21" axis="ch ch" ptType="node node" st="2 1" cnt="1 0" func="cnt" op="lte" val="1">
          <dgm:alg type="composite">
            <dgm:param type="ar" val="1"/>
          </dgm:alg>
        </dgm:if>
        <dgm:if name="Name22" axis="ch ch" ptType="node node" st="2 1" cnt="1 0" func="cnt" op="equ" val="2">
          <dgm:alg type="composite">
            <dgm:param type="ar" val="1.792"/>
          </dgm:alg>
        </dgm:if>
        <dgm:if name="Name23" axis="ch ch" ptType="node node" st="2 1" cnt="1 0" func="cnt" op="equ" val="3">
          <dgm:alg type="composite">
            <dgm:param type="ar" val="1"/>
          </dgm:alg>
        </dgm:if>
        <dgm:else name="Name24">
          <dgm:alg type="composite">
            <dgm:param type="ar" val="1"/>
          </dgm:alg>
        </dgm:else>
      </dgm:choose>
      <dgm:shape xmlns:r="http://schemas.openxmlformats.org/officeDocument/2006/relationships" r:blip="">
        <dgm:adjLst/>
      </dgm:shape>
      <dgm:presOf/>
      <dgm:choose name="Name25">
        <dgm:if name="Name26" axis="ch ch" ptType="node node" st="2 1" cnt="1 0" func="cnt" op="lte" val="1">
          <dgm:constrLst>
            <dgm:constr type="ctrX" for="ch" forName="circ1" refType="w" fact="0.5"/>
            <dgm:constr type="ctrY" for="ch" forName="circ1" refType="h" fact="0.5"/>
            <dgm:constr type="w" for="ch" forName="circ1" refType="w"/>
            <dgm:constr type="h" for="ch" forName="circ1" refType="h"/>
            <dgm:constr type="l" for="ch" forName="circ1Tx" refType="w" fact="0.2"/>
            <dgm:constr type="t" for="ch" forName="circ1Tx" refType="h" fact="0.1"/>
            <dgm:constr type="w" for="ch" forName="circ1Tx" refType="w" fact="0.6"/>
            <dgm:constr type="h" for="ch" forName="circ1Tx" refType="h" fact="0.8"/>
          </dgm:constrLst>
        </dgm:if>
        <dgm:if name="Name27" axis="ch ch" ptType="node node" st="2 1" cnt="1 0" func="cnt" op="equ" val="2">
          <dgm:constrLst>
            <dgm:constr type="ctrX" for="ch" forName="circ1" refType="w" fact="0.3"/>
            <dgm:constr type="ctrY" for="ch" forName="circ1" refType="h" fact="0.5"/>
            <dgm:constr type="w" for="ch" forName="circ1" refType="w" fact="0.555"/>
            <dgm:constr type="h" for="ch" forName="circ1" refType="h" fact="0.99456"/>
            <dgm:constr type="l" for="ch" forName="circ1Tx" refType="w" fact="0.1"/>
            <dgm:constr type="t" for="ch" forName="circ1Tx" refType="h" fact="0.12"/>
            <dgm:constr type="w" for="ch" forName="circ1Tx" refType="w" fact="0.32"/>
            <dgm:constr type="h" for="ch" forName="circ1Tx" refType="h" fact="0.76"/>
            <dgm:constr type="ctrX" for="ch" forName="circ2" refType="w" fact="0.7"/>
            <dgm:constr type="ctrY" for="ch" forName="circ2" refType="h" fact="0.5"/>
            <dgm:constr type="w" for="ch" forName="circ2" refType="w" fact="0.555"/>
            <dgm:constr type="h" for="ch" forName="circ2" refType="h" fact="0.99456"/>
            <dgm:constr type="l" for="ch" forName="circ2Tx" refType="w" fact="0.58"/>
            <dgm:constr type="t" for="ch" forName="circ2Tx" refType="h" fact="0.12"/>
            <dgm:constr type="w" for="ch" forName="circ2Tx" refType="w" fact="0.32"/>
            <dgm:constr type="h" for="ch" forName="circ2Tx" refType="h" fact="0.76"/>
          </dgm:constrLst>
        </dgm:if>
        <dgm:if name="Name28" axis="ch ch" ptType="node node" st="2 1" cnt="1 0" func="cnt" op="equ" val="3">
          <dgm:constrLst>
            <dgm:constr type="ctrX" for="ch" forName="circ1" refType="w" fact="0.5"/>
            <dgm:constr type="ctrY" for="ch" forName="circ1" refType="w" fact="0.25"/>
            <dgm:constr type="w" for="ch" forName="circ1" refType="w" fact="0.6"/>
            <dgm:constr type="h" for="ch" forName="circ1" refType="h" fact="0.6"/>
            <dgm:constr type="l" for="ch" forName="circ1Tx" refType="w" fact="0.28"/>
            <dgm:constr type="t" for="ch" forName="circ1Tx" refType="h" fact="0.055"/>
            <dgm:constr type="w" for="ch" forName="circ1Tx" refType="w" fact="0.44"/>
            <dgm:constr type="h" for="ch" forName="circ1Tx" refType="h" fact="0.27"/>
            <dgm:constr type="ctrX" for="ch" forName="circ2" refType="w" fact="0.7165"/>
            <dgm:constr type="ctrY" for="ch" forName="circ2" refType="w" fact="0.625"/>
            <dgm:constr type="w" for="ch" forName="circ2" refType="w" fact="0.6"/>
            <dgm:constr type="h" for="ch" forName="circ2" refType="h" fact="0.6"/>
            <dgm:constr type="l" for="ch" forName="circ2Tx" refType="w" fact="0.6"/>
            <dgm:constr type="t" for="ch" forName="circ2Tx" refType="h" fact="0.48"/>
            <dgm:constr type="w" for="ch" forName="circ2Tx" refType="w" fact="0.36"/>
            <dgm:constr type="h" for="ch" forName="circ2Tx" refType="h" fact="0.33"/>
            <dgm:constr type="ctrX" for="ch" forName="circ3" refType="w" fact="0.2835"/>
            <dgm:constr type="ctrY" for="ch" forName="circ3" refType="w" fact="0.625"/>
            <dgm:constr type="w" for="ch" forName="circ3" refType="w" fact="0.6"/>
            <dgm:constr type="h" for="ch" forName="circ3" refType="h" fact="0.6"/>
            <dgm:constr type="l" for="ch" forName="circ3Tx" refType="w" fact="0.04"/>
            <dgm:constr type="t" for="ch" forName="circ3Tx" refType="h" fact="0.48"/>
            <dgm:constr type="w" for="ch" forName="circ3Tx" refType="w" fact="0.36"/>
            <dgm:constr type="h" for="ch" forName="circ3Tx" refType="h" fact="0.33"/>
          </dgm:constrLst>
        </dgm:if>
        <dgm:else name="Name29">
          <dgm:constrLst>
            <dgm:constr type="ctrX" for="ch" forName="circ1" refType="w" fact="0.5"/>
            <dgm:constr type="ctrY" for="ch" forName="circ1" refType="w" fact="0.27"/>
            <dgm:constr type="w" for="ch" forName="circ1" refType="w" fact="0.52"/>
            <dgm:constr type="h" for="ch" forName="circ1" refType="h" fact="0.52"/>
            <dgm:constr type="l" for="ch" forName="circ1Tx" refType="w" fact="0.3"/>
            <dgm:constr type="t" for="ch" forName="circ1Tx" refType="h" fact="0.08"/>
            <dgm:constr type="w" for="ch" forName="circ1Tx" refType="w" fact="0.4"/>
            <dgm:constr type="h" for="ch" forName="circ1Tx" refType="h" fact="0.165"/>
            <dgm:constr type="ctrX" for="ch" forName="circ2" refType="w" fact="0.73"/>
            <dgm:constr type="ctrY" for="ch" forName="circ2" refType="w" fact="0.5"/>
            <dgm:constr type="w" for="ch" forName="circ2" refType="w" fact="0.52"/>
            <dgm:constr type="h" for="ch" forName="circ2" refType="h" fact="0.52"/>
            <dgm:constr type="r" for="ch" forName="circ2Tx" refType="w" fact="0.95"/>
            <dgm:constr type="t" for="ch" forName="circ2Tx" refType="h" fact="0.3"/>
            <dgm:constr type="w" for="ch" forName="circ2Tx" refType="w" fact="0.2"/>
            <dgm:constr type="h" for="ch" forName="circ2Tx" refType="h" fact="0.4"/>
            <dgm:constr type="ctrX" for="ch" forName="circ3" refType="w" fact="0.5"/>
            <dgm:constr type="ctrY" for="ch" forName="circ3" refType="w" fact="0.73"/>
            <dgm:constr type="w" for="ch" forName="circ3" refType="w" fact="0.52"/>
            <dgm:constr type="h" for="ch" forName="circ3" refType="h" fact="0.52"/>
            <dgm:constr type="l" for="ch" forName="circ3Tx" refType="w" fact="0.3"/>
            <dgm:constr type="b" for="ch" forName="circ3Tx" refType="h" fact="0.92"/>
            <dgm:constr type="w" for="ch" forName="circ3Tx" refType="w" fact="0.4"/>
            <dgm:constr type="h" for="ch" forName="circ3Tx" refType="h" fact="0.165"/>
            <dgm:constr type="ctrX" for="ch" forName="circ4" refType="w" fact="0.27"/>
            <dgm:constr type="ctrY" for="ch" forName="circ4" refType="h" fact="0.5"/>
            <dgm:constr type="w" for="ch" forName="circ4" refType="w" fact="0.52"/>
            <dgm:constr type="h" for="ch" forName="circ4" refType="h" fact="0.52"/>
            <dgm:constr type="l" for="ch" forName="circ4Tx" refType="w" fact="0.05"/>
            <dgm:constr type="t" for="ch" forName="circ4Tx" refType="h" fact="0.3"/>
            <dgm:constr type="w" for="ch" forName="circ4Tx" refType="w" fact="0.2"/>
            <dgm:constr type="h" for="ch" forName="circ4Tx" refType="h" fact="0.4"/>
          </dgm:constrLst>
        </dgm:else>
      </dgm:choose>
      <dgm:ruleLst/>
      <dgm:forEach name="Name30" axis="ch ch" ptType="node node" st="2 1" cnt="1 1">
        <dgm:layoutNode name="circ1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1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1" axis="ch ch" ptType="node node" st="2 2" cnt="1 1">
        <dgm:layoutNode name="circ2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2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2" axis="ch ch" ptType="node node" st="2 3" cnt="1 1">
        <dgm:layoutNode name="circ3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3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3" axis="ch ch" ptType="node node" st="2 4" cnt="1 1">
        <dgm:layoutNode name="circ4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4Tx" styleLbl="revTx">
          <dgm:varLst>
            <dgm:chMax val="0"/>
            <dgm:chPref val="0"/>
            <dgm:bulletEnabled val="1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</dgm:layoutNode>
    <dgm:layoutNode name="leftComposite">
      <dgm:choose name="Name34">
        <dgm:if name="Name35" axis="ch ch" ptType="node node" st="1 1" cnt="1 0" func="cnt" op="lte" val="1">
          <dgm:alg type="composite">
            <dgm:param type="ar" val="1.3085"/>
          </dgm:alg>
          <dgm:constrLst>
            <dgm:constr type="l" for="ch" forName="childText1_1" refType="w" fact="0.2124"/>
            <dgm:constr type="t" for="ch" forName="childText1_1" refType="h" fact="0"/>
            <dgm:constr type="w" for="ch" forName="childText1_1" refType="w" fact="0.5759"/>
            <dgm:constr type="h" for="ch" forName="childText1_1" refType="h" fact="0.7535"/>
            <dgm:constr type="l" for="ch" forName="ellipse1" refType="w" fact="0"/>
            <dgm:constr type="t" for="ch" forName="ellipse1" refType="h" fact="0.63"/>
            <dgm:constr type="w" for="ch" forName="ellipse1" refType="w" fact="0.2828"/>
            <dgm:constr type="h" for="ch" forName="ellipse1" refType="h" fact="0.37"/>
            <dgm:constr type="l" for="ch" forName="ellipse2" refType="w" fact="0.82"/>
            <dgm:constr type="t" for="ch" forName="ellipse2" refType="h" fact="0.17"/>
            <dgm:constr type="w" for="ch" forName="ellipse2" refType="w" fact="0.1645"/>
            <dgm:constr type="h" for="ch" forName="ellipse2" refType="h" fact="0.2153"/>
          </dgm:constrLst>
        </dgm:if>
        <dgm:if name="Name36" axis="ch ch" ptType="node node" st="1 1" cnt="1 0" func="cnt" op="equ" val="2">
          <dgm:alg type="composite">
            <dgm:param type="ar" val="0.8917"/>
          </dgm:alg>
          <dgm:constrLst>
            <dgm:constr type="l" for="ch" forName="childText1_1" refType="w" fact="0.1864"/>
            <dgm:constr type="t" for="ch" forName="childText1_1" refType="h" fact="0"/>
            <dgm:constr type="w" for="ch" forName="childText1_1" refType="w" fact="0.5055"/>
            <dgm:constr type="h" for="ch" forName="childText1_1" refType="h" fact="0.4507"/>
            <dgm:constr type="l" for="ch" forName="childText1_2" refType="w" fact="0.4945"/>
            <dgm:constr type="t" for="ch" forName="childText1_2" refType="h" fact="0.3929"/>
            <dgm:constr type="w" for="ch" forName="childText1_2" refType="w" fact="0.5055"/>
            <dgm:constr type="h" for="ch" forName="childText1_2" refType="h" fact="0.4507"/>
            <dgm:constr type="l" for="ch" forName="ellipse1" refType="w" fact="0"/>
            <dgm:constr type="t" for="ch" forName="ellipse1" refType="h" fact="0.3768"/>
            <dgm:constr type="w" for="ch" forName="ellipse1" refType="w" fact="0.2482"/>
            <dgm:constr type="h" for="ch" forName="ellipse1" refType="h" fact="0.2213"/>
            <dgm:constr type="l" for="ch" forName="ellipse3" refType="w" fact="0.5474"/>
            <dgm:constr type="t" for="ch" forName="ellipse3" refType="h" fact="0.8712"/>
            <dgm:constr type="w" for="ch" forName="ellipse3" refType="w" fact="0.1444"/>
            <dgm:constr type="h" for="ch" forName="ellipse3" refType="h" fact="0.1288"/>
            <dgm:constr type="l" for="ch" forName="ellipse2" refType="w" fact="0.7333"/>
            <dgm:constr type="t" for="ch" forName="ellipse2" refType="h" fact="0.0887"/>
            <dgm:constr type="w" for="ch" forName="ellipse2" refType="w" fact="0.1444"/>
            <dgm:constr type="h" for="ch" forName="ellipse2" refType="h" fact="0.1288"/>
          </dgm:constrLst>
        </dgm:if>
        <dgm:if name="Name37" axis="ch ch" ptType="node node" st="1 1" cnt="1 0" func="cnt" op="equ" val="3">
          <dgm:alg type="composite">
            <dgm:param type="ar" val="1.0811"/>
          </dgm:alg>
          <dgm:constrLst>
            <dgm:constr type="l" for="ch" forName="childText1_3" refType="w" fact="0.1649"/>
            <dgm:constr type="t" for="ch" forName="childText1_3" refType="h" fact="0.5389"/>
            <dgm:constr type="w" for="ch" forName="childText1_3" refType="w" fact="0.4265"/>
            <dgm:constr type="h" for="ch" forName="childText1_3" refType="h" fact="0.4611"/>
            <dgm:constr type="l" for="ch" forName="childText1_1" refType="w" fact="0.1573"/>
            <dgm:constr type="t" for="ch" forName="childText1_1" refType="h" fact="0"/>
            <dgm:constr type="w" for="ch" forName="childText1_1" refType="w" fact="0.4265"/>
            <dgm:constr type="h" for="ch" forName="childText1_1" refType="h" fact="0.4611"/>
            <dgm:constr type="l" for="ch" forName="childText1_2" refType="w" fact="0.5735"/>
            <dgm:constr type="t" for="ch" forName="childText1_2" refType="h" fact="0.2754"/>
            <dgm:constr type="w" for="ch" forName="childText1_2" refType="w" fact="0.4265"/>
            <dgm:constr type="h" for="ch" forName="childText1_2" refType="h" fact="0.4611"/>
            <dgm:constr type="l" for="ch" forName="ellipse1" refType="w" fact="0"/>
            <dgm:constr type="t" for="ch" forName="ellipse1" refType="h" fact="0.3855"/>
            <dgm:constr type="w" for="ch" forName="ellipse1" refType="w" fact="0.2095"/>
            <dgm:constr type="h" for="ch" forName="ellipse1" refType="h" fact="0.2264"/>
            <dgm:constr type="l" for="ch" forName="ellipse3" refType="w" fact="0.6181"/>
            <dgm:constr type="t" for="ch" forName="ellipse3" refType="h" fact="0.7647"/>
            <dgm:constr type="w" for="ch" forName="ellipse3" refType="w" fact="0.1219"/>
            <dgm:constr type="h" for="ch" forName="ellipse3" refType="h" fact="0.1317"/>
            <dgm:constr type="l" for="ch" forName="ellipse2" refType="w" fact="0.6188"/>
            <dgm:constr type="t" for="ch" forName="ellipse2" refType="h" fact="0.0907"/>
            <dgm:constr type="w" for="ch" forName="ellipse2" refType="w" fact="0.1219"/>
            <dgm:constr type="h" for="ch" forName="ellipse2" refType="h" fact="0.1317"/>
          </dgm:constrLst>
        </dgm:if>
        <dgm:else name="Name38">
          <dgm:alg type="composite">
            <dgm:param type="ar" val="0.9472"/>
          </dgm:alg>
          <dgm:constrLst>
            <dgm:constr type="l" for="ch" forName="childText1_3" refType="w" fact="0"/>
            <dgm:constr type="t" for="ch" forName="childText1_3" refType="h" fact="0.6035"/>
            <dgm:constr type="w" for="ch" forName="childText1_3" refType="w" fact="0.4186"/>
            <dgm:constr type="h" for="ch" forName="childText1_3" refType="h" fact="0.3965"/>
            <dgm:constr type="l" for="ch" forName="childText1_1" refType="w" fact="0.0981"/>
            <dgm:constr type="t" for="ch" forName="childText1_1" refType="h" fact="0"/>
            <dgm:constr type="w" for="ch" forName="childText1_1" refType="w" fact="0.4186"/>
            <dgm:constr type="h" for="ch" forName="childText1_1" refType="h" fact="0.3965"/>
            <dgm:constr type="l" for="ch" forName="childText1_2" refType="w" fact="0.5385"/>
            <dgm:constr type="t" for="ch" forName="childText1_2" refType="h" fact="0.1304"/>
            <dgm:constr type="w" for="ch" forName="childText1_2" refType="w" fact="0.4186"/>
            <dgm:constr type="h" for="ch" forName="childText1_2" refType="h" fact="0.3965"/>
            <dgm:constr type="l" for="ch" forName="ellipse4" refType="w" fact="0.3222"/>
            <dgm:constr type="t" for="ch" forName="ellipse4" refType="h" fact="0.4232"/>
            <dgm:constr type="w" for="ch" forName="ellipse4" refType="w" fact="0.2056"/>
            <dgm:constr type="h" for="ch" forName="ellipse4" refType="h" fact="0.1947"/>
            <dgm:constr type="l" for="ch" forName="ellipse1" refType="w" fact="0.1489"/>
            <dgm:constr type="t" for="ch" forName="ellipse1" refType="h" fact="0.4502"/>
            <dgm:constr type="w" for="ch" forName="ellipse1" refType="w" fact="0.1196"/>
            <dgm:constr type="h" for="ch" forName="ellipse1" refType="h" fact="0.1133"/>
            <dgm:constr type="l" for="ch" forName="ellipse2" refType="w" fact="0.5384"/>
            <dgm:constr type="t" for="ch" forName="ellipse2" refType="h" fact="0.0124"/>
            <dgm:constr type="w" for="ch" forName="ellipse2" refType="w" fact="0.1196"/>
            <dgm:constr type="h" for="ch" forName="ellipse2" refType="h" fact="0.1133"/>
            <dgm:constr type="l" for="ch" forName="childText1_4" refType="w" fact="0.4625"/>
            <dgm:constr type="t" for="ch" forName="childText1_4" refType="h" fact="0.5719"/>
            <dgm:constr type="w" for="ch" forName="childText1_4" refType="w" fact="0.4186"/>
            <dgm:constr type="h" for="ch" forName="childText1_4" refType="h" fact="0.3965"/>
            <dgm:constr type="l" for="ch" forName="ellipse3" refType="w" fact="0.8804"/>
            <dgm:constr type="t" for="ch" forName="ellipse3" refType="h" fact="0.5329"/>
            <dgm:constr type="w" for="ch" forName="ellipse3" refType="w" fact="0.1196"/>
            <dgm:constr type="h" for="ch" forName="ellipse3" refType="h" fact="0.1133"/>
            <dgm:constr type="l" for="ch" forName="ellipse5" refType="w" fact="0.0146"/>
            <dgm:constr type="t" for="ch" forName="ellipse5" refType="h" fact="0.5228"/>
            <dgm:constr type="w" for="ch" forName="ellipse5" refType="w" fact="0.0899"/>
            <dgm:constr type="h" for="ch" forName="ellipse5" refType="h" fact="0.0851"/>
          </dgm:constrLst>
        </dgm:else>
      </dgm:choose>
      <dgm:forEach name="Name39" axis="ch ch" ptType="node node" st="1 1" cnt="1 1">
        <dgm:layoutNode name="childText1_1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1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2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0" axis="ch ch" ptType="node node" st="1 2" cnt="1 1">
        <dgm:layoutNode name="childText1_2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3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1" axis="ch ch" ptType="node node" st="1 3" cnt="1 1">
        <dgm:layoutNode name="childText1_3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forEach>
      <dgm:forEach name="Name42" axis="ch ch" ptType="node node" st="1 4" cnt="1 1">
        <dgm:layoutNode name="childText1_4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4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5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layoutNode>
    <dgm:choose name="Name43">
      <dgm:if name="Name44" axis="ch ch" ptType="node node" st="3 1" cnt="1 0" func="cnt" op="gte" val="1">
        <dgm:layoutNode name="rightChild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ch des" ptType="node node" st="3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45"/>
    </dgm:choose>
    <dgm:layoutNode name="parentText1" styleLbl="revTx">
      <dgm:varLst>
        <dgm:chMax val="4"/>
        <dgm:chPref val="3"/>
        <dgm:bulletEnabled val="1"/>
      </dgm:varLst>
      <dgm:alg type="tx"/>
      <dgm:shape xmlns:r="http://schemas.openxmlformats.org/officeDocument/2006/relationships" type="rect" r:blip="">
        <dgm:adjLst/>
      </dgm:shape>
      <dgm:presOf axis="ch self" ptType="node node" st="1 1" cnt="1 0"/>
      <dgm:constrLst>
        <dgm:constr type="lMarg" refType="primFontSz" fact="0.3"/>
        <dgm:constr type="rMarg" refType="primFontSz" fact="0.3"/>
        <dgm:constr type="tMarg" refType="primFontSz" fact="0.3"/>
        <dgm:constr type="bMarg" refType="primFontSz" fact="0.3"/>
      </dgm:constrLst>
      <dgm:ruleLst>
        <dgm:rule type="primFontSz" val="5" fact="NaN" max="NaN"/>
      </dgm:ruleLst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5E4FC509-A25D-4AC1-956B-244FAC61AF2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tr-TR" dirty="0"/>
          </a:p>
        </p:txBody>
      </p:sp>
      <p:sp>
        <p:nvSpPr>
          <p:cNvPr id="3" name="Tarih Yer Tutucusu 2">
            <a:extLst>
              <a:ext uri="{FF2B5EF4-FFF2-40B4-BE49-F238E27FC236}">
                <a16:creationId xmlns:a16="http://schemas.microsoft.com/office/drawing/2014/main" id="{F1EDCBDF-04F2-4646-A118-9A2CBABEDF9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80623D1-77B8-4B38-843E-D17B197DD6A4}" type="datetime1">
              <a:rPr lang="tr-TR" smtClean="0"/>
              <a:t>16.12.2020</a:t>
            </a:fld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95BD4EF4-9023-4CAF-937E-F78CF009DBD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0300887-CA61-4CEF-BD28-E51D6F957D7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A00C303-0EDA-42E1-9745-6C6A39A7B5C4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167664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tr-TR" noProof="0" dirty="0"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C2BAEF7-3E72-49CD-9C60-3F66F8DF1958}" type="datetime1">
              <a:rPr lang="tr-TR" noProof="0" smtClean="0"/>
              <a:t>16.12.2020</a:t>
            </a:fld>
            <a:endParaRPr lang="tr-TR" noProof="0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tr-TR" noProof="0" dirty="0"/>
          </a:p>
        </p:txBody>
      </p:sp>
      <p:sp>
        <p:nvSpPr>
          <p:cNvPr id="5" name="Notlar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tr-TR" noProof="0" dirty="0"/>
              <a:t>Asıl metin stillerini düzenle</a:t>
            </a:r>
          </a:p>
          <a:p>
            <a:pPr lvl="1" rtl="0"/>
            <a:r>
              <a:rPr lang="tr-TR" noProof="0" dirty="0"/>
              <a:t>İkinci düzey</a:t>
            </a:r>
          </a:p>
          <a:p>
            <a:pPr lvl="2" rtl="0"/>
            <a:r>
              <a:rPr lang="tr-TR" noProof="0" dirty="0"/>
              <a:t>Üçüncü düzey</a:t>
            </a:r>
          </a:p>
          <a:p>
            <a:pPr lvl="3" rtl="0"/>
            <a:r>
              <a:rPr lang="tr-TR" noProof="0" dirty="0"/>
              <a:t>Dördüncü düzey</a:t>
            </a:r>
          </a:p>
          <a:p>
            <a:pPr lvl="4" rtl="0"/>
            <a:r>
              <a:rPr lang="tr-TR" noProof="0" dirty="0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tr-TR" noProof="0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FC40A10-6036-4879-816D-55C01FC94846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7657396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lar Yer Tutucusu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FC40A10-6036-4879-816D-55C01FC94846}" type="slidenum">
              <a:rPr lang="tr-TR" smtClean="0"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48339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lu Slayt Başlığ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>
            <a:extLst>
              <a:ext uri="{FF2B5EF4-FFF2-40B4-BE49-F238E27FC236}">
                <a16:creationId xmlns:a16="http://schemas.microsoft.com/office/drawing/2014/main" id="{278196A9-689D-4410-BFC0-7ACB19755A0C}"/>
              </a:ext>
            </a:extLst>
          </p:cNvPr>
          <p:cNvSpPr/>
          <p:nvPr userDrawn="1"/>
        </p:nvSpPr>
        <p:spPr>
          <a:xfrm>
            <a:off x="0" y="0"/>
            <a:ext cx="12192000" cy="4416552"/>
          </a:xfrm>
          <a:prstGeom prst="rect">
            <a:avLst/>
          </a:prstGeom>
          <a:blipFill>
            <a:blip r:embed="rId2"/>
            <a:srcRect/>
            <a:stretch>
              <a:fillRect l="-842" r="-8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129BFEAD-57CF-438A-8084-C5AC7F47E5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462986"/>
            <a:ext cx="9144000" cy="1786094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tr-TR" noProof="0" dirty="0"/>
              <a:t>ANA BAŞLIK STİLİNİ DÜZENLEMEK İÇİN TIKLAYIN</a:t>
            </a:r>
          </a:p>
        </p:txBody>
      </p:sp>
      <p:sp>
        <p:nvSpPr>
          <p:cNvPr id="4" name="Tarih Yer Tutucusu 3">
            <a:extLst>
              <a:ext uri="{FF2B5EF4-FFF2-40B4-BE49-F238E27FC236}">
                <a16:creationId xmlns:a16="http://schemas.microsoft.com/office/drawing/2014/main" id="{7E17A3CB-B083-4E49-9123-A5E47559D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8C4102C-4609-416C-A808-0FFE0051D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D7BCC5D-6F2C-472F-BD4C-4096793DF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t>‹#›</a:t>
            </a:fld>
            <a:endParaRPr lang="tr-TR" noProof="0" dirty="0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7BE854BB-FA44-4CAB-85DF-F5C412560348}"/>
              </a:ext>
            </a:extLst>
          </p:cNvPr>
          <p:cNvSpPr/>
          <p:nvPr userDrawn="1"/>
        </p:nvSpPr>
        <p:spPr>
          <a:xfrm>
            <a:off x="0" y="4416552"/>
            <a:ext cx="12192000" cy="2441448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89BFFF1-5465-4317-B9DB-C23A5B1D76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34696"/>
            <a:ext cx="9144000" cy="459798"/>
          </a:xfrm>
        </p:spPr>
        <p:txBody>
          <a:bodyPr lIns="0" tIns="0" rIns="0" bIns="0"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tr-TR" noProof="0"/>
              <a:t>Asıl alt başlık stilini düzenlemek için tıklayın</a:t>
            </a:r>
            <a:endParaRPr lang="tr-TR" noProof="0" dirty="0"/>
          </a:p>
        </p:txBody>
      </p:sp>
      <p:sp>
        <p:nvSpPr>
          <p:cNvPr id="10" name="Resim Yer Tutucusu 9">
            <a:extLst>
              <a:ext uri="{FF2B5EF4-FFF2-40B4-BE49-F238E27FC236}">
                <a16:creationId xmlns:a16="http://schemas.microsoft.com/office/drawing/2014/main" id="{EA313B4B-5B98-4B33-885A-DF7669E72D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55336" y="1172982"/>
            <a:ext cx="1481328" cy="75895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5" name="Grup 14">
            <a:extLst>
              <a:ext uri="{FF2B5EF4-FFF2-40B4-BE49-F238E27FC236}">
                <a16:creationId xmlns:a16="http://schemas.microsoft.com/office/drawing/2014/main" id="{676B4374-8F24-43DE-860D-E5C6EA850AB4}"/>
              </a:ext>
            </a:extLst>
          </p:cNvPr>
          <p:cNvGrpSpPr/>
          <p:nvPr userDrawn="1"/>
        </p:nvGrpSpPr>
        <p:grpSpPr>
          <a:xfrm>
            <a:off x="2795960" y="2253996"/>
            <a:ext cx="6576818" cy="100584"/>
            <a:chOff x="2914513" y="2253996"/>
            <a:chExt cx="6576818" cy="100584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85C7755-9394-4129-AB48-1AC32DA80C75}"/>
                </a:ext>
              </a:extLst>
            </p:cNvPr>
            <p:cNvSpPr/>
            <p:nvPr userDrawn="1"/>
          </p:nvSpPr>
          <p:spPr>
            <a:xfrm>
              <a:off x="2914513" y="2253996"/>
              <a:ext cx="100584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 dirty="0"/>
            </a:p>
          </p:txBody>
        </p:sp>
        <p:cxnSp>
          <p:nvCxnSpPr>
            <p:cNvPr id="13" name="Düz Bağlayıcı 12">
              <a:extLst>
                <a:ext uri="{FF2B5EF4-FFF2-40B4-BE49-F238E27FC236}">
                  <a16:creationId xmlns:a16="http://schemas.microsoft.com/office/drawing/2014/main" id="{64C71ABE-575A-48CF-82B1-EDE8535F3993}"/>
                </a:ext>
              </a:extLst>
            </p:cNvPr>
            <p:cNvCxnSpPr>
              <a:endCxn id="14" idx="2"/>
            </p:cNvCxnSpPr>
            <p:nvPr userDrawn="1"/>
          </p:nvCxnSpPr>
          <p:spPr>
            <a:xfrm>
              <a:off x="2987256" y="2304288"/>
              <a:ext cx="6403491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3C1EA63-78B2-4715-B4DC-63D98AC7F354}"/>
                </a:ext>
              </a:extLst>
            </p:cNvPr>
            <p:cNvSpPr/>
            <p:nvPr userDrawn="1"/>
          </p:nvSpPr>
          <p:spPr>
            <a:xfrm>
              <a:off x="9390747" y="2253996"/>
              <a:ext cx="100584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 dirty="0"/>
            </a:p>
          </p:txBody>
        </p:sp>
      </p:grpSp>
      <p:grpSp>
        <p:nvGrpSpPr>
          <p:cNvPr id="16" name="Grup 15">
            <a:extLst>
              <a:ext uri="{FF2B5EF4-FFF2-40B4-BE49-F238E27FC236}">
                <a16:creationId xmlns:a16="http://schemas.microsoft.com/office/drawing/2014/main" id="{E9BB74A1-0BEA-4AD8-8138-0641A45D8B40}"/>
              </a:ext>
            </a:extLst>
          </p:cNvPr>
          <p:cNvGrpSpPr/>
          <p:nvPr userDrawn="1"/>
        </p:nvGrpSpPr>
        <p:grpSpPr>
          <a:xfrm>
            <a:off x="4051215" y="5305363"/>
            <a:ext cx="4064860" cy="100584"/>
            <a:chOff x="2584201" y="2253996"/>
            <a:chExt cx="7080401" cy="100584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3D0026E-5270-4C52-A1AF-5631E8192DCD}"/>
                </a:ext>
              </a:extLst>
            </p:cNvPr>
            <p:cNvSpPr/>
            <p:nvPr userDrawn="1"/>
          </p:nvSpPr>
          <p:spPr>
            <a:xfrm>
              <a:off x="2584201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 dirty="0"/>
            </a:p>
          </p:txBody>
        </p:sp>
        <p:cxnSp>
          <p:nvCxnSpPr>
            <p:cNvPr id="18" name="Düz Bağlayıcı 17">
              <a:extLst>
                <a:ext uri="{FF2B5EF4-FFF2-40B4-BE49-F238E27FC236}">
                  <a16:creationId xmlns:a16="http://schemas.microsoft.com/office/drawing/2014/main" id="{A6085D92-5F70-4097-A2FF-C15B13788D08}"/>
                </a:ext>
              </a:extLst>
            </p:cNvPr>
            <p:cNvCxnSpPr/>
            <p:nvPr userDrawn="1"/>
          </p:nvCxnSpPr>
          <p:spPr>
            <a:xfrm>
              <a:off x="2650566" y="2304288"/>
              <a:ext cx="6904822" cy="3391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E68EB6C-48D0-4EBF-8541-926D16790F52}"/>
                </a:ext>
              </a:extLst>
            </p:cNvPr>
            <p:cNvSpPr/>
            <p:nvPr userDrawn="1"/>
          </p:nvSpPr>
          <p:spPr>
            <a:xfrm>
              <a:off x="9489023" y="2253996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424638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li 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sim Yer Tutucusu 7">
            <a:extLst>
              <a:ext uri="{FF2B5EF4-FFF2-40B4-BE49-F238E27FC236}">
                <a16:creationId xmlns:a16="http://schemas.microsoft.com/office/drawing/2014/main" id="{C799DC18-D353-427C-B849-0204F13D9B3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83300" cy="685800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45015858-8549-49EA-BB83-070E0D9D4890}"/>
              </a:ext>
            </a:extLst>
          </p:cNvPr>
          <p:cNvSpPr/>
          <p:nvPr userDrawn="1"/>
        </p:nvSpPr>
        <p:spPr>
          <a:xfrm>
            <a:off x="6083808" y="0"/>
            <a:ext cx="6108192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2206FBAC-B8FD-4768-B682-E0B93BA33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69768" y="2133599"/>
            <a:ext cx="4618957" cy="2492461"/>
          </a:xfrm>
        </p:spPr>
        <p:txBody>
          <a:bodyPr lIns="0" tIns="0" rIns="0" bIns="0" rtlCol="0" anchor="b" anchorCtr="0">
            <a:noAutofit/>
          </a:bodyPr>
          <a:lstStyle>
            <a:lvl1pPr>
              <a:defRPr sz="6000"/>
            </a:lvl1pPr>
          </a:lstStyle>
          <a:p>
            <a:pPr rtl="0"/>
            <a:r>
              <a:rPr lang="tr-TR" noProof="0" dirty="0"/>
              <a:t>SUNUM</a:t>
            </a:r>
            <a:br>
              <a:rPr lang="tr-TR" noProof="0" dirty="0"/>
            </a:br>
            <a:r>
              <a:rPr lang="tr-TR" noProof="0" dirty="0"/>
              <a:t>DESTESİ</a:t>
            </a:r>
            <a:br>
              <a:rPr lang="tr-TR" noProof="0" dirty="0"/>
            </a:br>
            <a:r>
              <a:rPr lang="tr-TR" noProof="0" dirty="0"/>
              <a:t>BAŞLIĞI</a:t>
            </a:r>
          </a:p>
        </p:txBody>
      </p:sp>
      <p:sp>
        <p:nvSpPr>
          <p:cNvPr id="4" name="Tarih Yer Tutucusu 3">
            <a:extLst>
              <a:ext uri="{FF2B5EF4-FFF2-40B4-BE49-F238E27FC236}">
                <a16:creationId xmlns:a16="http://schemas.microsoft.com/office/drawing/2014/main" id="{2472534F-03A6-408A-9BF1-303D0A440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A24E181-0C50-4F43-A5A7-6FDD1500C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3A749CC-EB55-4FEF-AA4C-9A9C6E2AA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t>‹#›</a:t>
            </a:fld>
            <a:endParaRPr lang="tr-TR" noProof="0" dirty="0"/>
          </a:p>
        </p:txBody>
      </p:sp>
      <p:grpSp>
        <p:nvGrpSpPr>
          <p:cNvPr id="9" name="Grup 8">
            <a:extLst>
              <a:ext uri="{FF2B5EF4-FFF2-40B4-BE49-F238E27FC236}">
                <a16:creationId xmlns:a16="http://schemas.microsoft.com/office/drawing/2014/main" id="{6F3E26A6-6962-4A35-AA86-805537D45296}"/>
              </a:ext>
            </a:extLst>
          </p:cNvPr>
          <p:cNvGrpSpPr/>
          <p:nvPr userDrawn="1"/>
        </p:nvGrpSpPr>
        <p:grpSpPr>
          <a:xfrm>
            <a:off x="6769768" y="1947412"/>
            <a:ext cx="3273188" cy="102440"/>
            <a:chOff x="3631690" y="2252140"/>
            <a:chExt cx="5701427" cy="1024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81504C4-12AC-4251-8E47-0089784BDB9B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 dirty="0"/>
            </a:p>
          </p:txBody>
        </p:sp>
        <p:cxnSp>
          <p:nvCxnSpPr>
            <p:cNvPr id="11" name="Düz Bağlayıcı 10">
              <a:extLst>
                <a:ext uri="{FF2B5EF4-FFF2-40B4-BE49-F238E27FC236}">
                  <a16:creationId xmlns:a16="http://schemas.microsoft.com/office/drawing/2014/main" id="{192040D0-01C2-4643-8F84-3B8F334E545C}"/>
                </a:ext>
              </a:extLst>
            </p:cNvPr>
            <p:cNvCxnSpPr>
              <a:endCxn id="12" idx="2"/>
            </p:cNvCxnSpPr>
            <p:nvPr userDrawn="1"/>
          </p:nvCxnSpPr>
          <p:spPr>
            <a:xfrm flipV="1">
              <a:off x="3681984" y="2302432"/>
              <a:ext cx="5475553" cy="5247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ED601E9-2BFC-460B-A2A8-69A787A4988E}"/>
                </a:ext>
              </a:extLst>
            </p:cNvPr>
            <p:cNvSpPr/>
            <p:nvPr userDrawn="1"/>
          </p:nvSpPr>
          <p:spPr>
            <a:xfrm>
              <a:off x="9157538" y="2252140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 dirty="0"/>
            </a:p>
          </p:txBody>
        </p:sp>
      </p:grpSp>
      <p:grpSp>
        <p:nvGrpSpPr>
          <p:cNvPr id="13" name="Grup 12">
            <a:extLst>
              <a:ext uri="{FF2B5EF4-FFF2-40B4-BE49-F238E27FC236}">
                <a16:creationId xmlns:a16="http://schemas.microsoft.com/office/drawing/2014/main" id="{BB49A8A6-FEDB-4D20-B581-A84DB8EFE977}"/>
              </a:ext>
            </a:extLst>
          </p:cNvPr>
          <p:cNvGrpSpPr/>
          <p:nvPr userDrawn="1"/>
        </p:nvGrpSpPr>
        <p:grpSpPr>
          <a:xfrm>
            <a:off x="6769768" y="4654084"/>
            <a:ext cx="3282161" cy="100584"/>
            <a:chOff x="3631690" y="2253996"/>
            <a:chExt cx="5717057" cy="10058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2F65998-5EC3-446A-8307-1CF81A348CE3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 dirty="0"/>
            </a:p>
          </p:txBody>
        </p:sp>
        <p:cxnSp>
          <p:nvCxnSpPr>
            <p:cNvPr id="15" name="Düz Bağlayıcı 14">
              <a:extLst>
                <a:ext uri="{FF2B5EF4-FFF2-40B4-BE49-F238E27FC236}">
                  <a16:creationId xmlns:a16="http://schemas.microsoft.com/office/drawing/2014/main" id="{7CC5D776-F60A-4A0C-AA7C-EFACDA2CEA88}"/>
                </a:ext>
              </a:extLst>
            </p:cNvPr>
            <p:cNvCxnSpPr>
              <a:endCxn id="16" idx="2"/>
            </p:cNvCxnSpPr>
            <p:nvPr userDrawn="1"/>
          </p:nvCxnSpPr>
          <p:spPr>
            <a:xfrm flipV="1">
              <a:off x="3681984" y="2304288"/>
              <a:ext cx="5491183" cy="3391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EAFE309-55C5-409C-92ED-748307C74318}"/>
                </a:ext>
              </a:extLst>
            </p:cNvPr>
            <p:cNvSpPr/>
            <p:nvPr userDrawn="1"/>
          </p:nvSpPr>
          <p:spPr>
            <a:xfrm>
              <a:off x="9173168" y="2253996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 dirty="0"/>
            </a:p>
          </p:txBody>
        </p:sp>
      </p:grpSp>
      <p:sp>
        <p:nvSpPr>
          <p:cNvPr id="17" name="Alt Başlık 2">
            <a:extLst>
              <a:ext uri="{FF2B5EF4-FFF2-40B4-BE49-F238E27FC236}">
                <a16:creationId xmlns:a16="http://schemas.microsoft.com/office/drawing/2014/main" id="{5B77B20B-76F5-4912-803D-5709F730D4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69767" y="4889444"/>
            <a:ext cx="4618957" cy="590626"/>
          </a:xfrm>
        </p:spPr>
        <p:txBody>
          <a:bodyPr lIns="0" tIns="0" rIns="0" bIns="0" rtlCol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tr-TR" noProof="0"/>
              <a:t>Asıl alt başlık stilini düzenlemek için tıklayın</a:t>
            </a:r>
            <a:endParaRPr lang="tr-TR" noProof="0" dirty="0"/>
          </a:p>
        </p:txBody>
      </p:sp>
      <p:sp>
        <p:nvSpPr>
          <p:cNvPr id="18" name="Resim Yer Tutucusu 9">
            <a:extLst>
              <a:ext uri="{FF2B5EF4-FFF2-40B4-BE49-F238E27FC236}">
                <a16:creationId xmlns:a16="http://schemas.microsoft.com/office/drawing/2014/main" id="{4293BA4F-7776-4C41-BE4F-7247935D5C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06368" y="3079602"/>
            <a:ext cx="1481328" cy="75895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907692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Resiml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2091023"/>
            <a:ext cx="5021940" cy="804338"/>
          </a:xfrm>
        </p:spPr>
        <p:txBody>
          <a:bodyPr lIns="0" tIns="0" rIns="0" bIns="0"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tr-TR" noProof="0" dirty="0"/>
              <a:t>DÜZENLEMEK İÇİN TIKLAYIN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244567"/>
            <a:ext cx="4205904" cy="569085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4" name="Tarih Yer Tutucusu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t>‹#›</a:t>
            </a:fld>
            <a:endParaRPr lang="tr-TR" noProof="0" dirty="0"/>
          </a:p>
        </p:txBody>
      </p:sp>
      <p:sp>
        <p:nvSpPr>
          <p:cNvPr id="11" name="Resim Yer Tutucusu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5" name="Gr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993948"/>
            <a:ext cx="4024950" cy="100800"/>
            <a:chOff x="0" y="3240138"/>
            <a:chExt cx="4024950" cy="100800"/>
          </a:xfrm>
        </p:grpSpPr>
        <p:cxnSp>
          <p:nvCxnSpPr>
            <p:cNvPr id="13" name="Düz Bağlayıcı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>
              <a:endCxn id="14" idx="2"/>
            </p:cNvCxnSpPr>
            <p:nvPr userDrawn="1"/>
          </p:nvCxnSpPr>
          <p:spPr>
            <a:xfrm>
              <a:off x="0" y="3290538"/>
              <a:ext cx="392415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3924150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sp>
        <p:nvSpPr>
          <p:cNvPr id="16" name="Metin Yer Tutucusu 2">
            <a:extLst>
              <a:ext uri="{FF2B5EF4-FFF2-40B4-BE49-F238E27FC236}">
                <a16:creationId xmlns:a16="http://schemas.microsoft.com/office/drawing/2014/main" id="{BB522941-5C7D-4701-9AD7-BB4C11C6EBC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15720" y="3869349"/>
            <a:ext cx="4215201" cy="1328330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8" name="Düz Bağlayıcı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20" name="Düz Bağlayıcı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sim Yer Tutucusu 7">
            <a:extLst>
              <a:ext uri="{FF2B5EF4-FFF2-40B4-BE49-F238E27FC236}">
                <a16:creationId xmlns:a16="http://schemas.microsoft.com/office/drawing/2014/main" id="{DE71F7A0-F439-470D-A1B8-556C960D11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03003" y="2490534"/>
            <a:ext cx="6083300" cy="258775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2539969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, Resim ve İçerik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5" name="Tarih Yer Tutucusu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t>‹#›</a:t>
            </a:fld>
            <a:endParaRPr lang="tr-TR" noProof="0" dirty="0"/>
          </a:p>
        </p:txBody>
      </p:sp>
      <p:sp>
        <p:nvSpPr>
          <p:cNvPr id="8" name="Başlık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94591" y="1090118"/>
            <a:ext cx="4494133" cy="804338"/>
          </a:xfrm>
        </p:spPr>
        <p:txBody>
          <a:bodyPr lIns="0" tIns="0" rIns="0" bIns="0"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tr-TR" noProof="0" dirty="0"/>
              <a:t>DÜZENLEMEK İÇİN TIKLAYIN</a:t>
            </a:r>
          </a:p>
        </p:txBody>
      </p:sp>
      <p:sp>
        <p:nvSpPr>
          <p:cNvPr id="9" name="Metin Yer Tutucusu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94591" y="2243662"/>
            <a:ext cx="4473108" cy="569085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10" name="Resim Yer Tutucusu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1" name="Gr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924675" y="1993043"/>
            <a:ext cx="5267325" cy="100800"/>
            <a:chOff x="0" y="3240138"/>
            <a:chExt cx="3434400" cy="100800"/>
          </a:xfrm>
        </p:grpSpPr>
        <p:cxnSp>
          <p:nvCxnSpPr>
            <p:cNvPr id="12" name="Düz Bağlayıcı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sp>
        <p:nvSpPr>
          <p:cNvPr id="14" name="Metin Yer Tutucusu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894591" y="2868443"/>
            <a:ext cx="4482996" cy="2432603"/>
          </a:xfrm>
        </p:spPr>
        <p:txBody>
          <a:bodyPr lIns="0" tIns="0" rIns="0" bIns="0" rtlCol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sp>
        <p:nvSpPr>
          <p:cNvPr id="22" name="Resim Yer Tutucusu 7">
            <a:extLst>
              <a:ext uri="{FF2B5EF4-FFF2-40B4-BE49-F238E27FC236}">
                <a16:creationId xmlns:a16="http://schemas.microsoft.com/office/drawing/2014/main" id="{F0861AA2-8248-462C-B6D8-FFD829F41ED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854411" y="1472184"/>
            <a:ext cx="3246204" cy="5385816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247638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 Düzeni sürü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2219359"/>
            <a:ext cx="5021940" cy="804338"/>
          </a:xfrm>
        </p:spPr>
        <p:txBody>
          <a:bodyPr lIns="0" tIns="0" rIns="0" bIns="0"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tr-TR" noProof="0" dirty="0"/>
              <a:t>DÜZENLEMEK İÇİN TIKLAYIN</a:t>
            </a:r>
          </a:p>
        </p:txBody>
      </p:sp>
      <p:sp>
        <p:nvSpPr>
          <p:cNvPr id="4" name="Tarih Yer Tutucusu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t>‹#›</a:t>
            </a:fld>
            <a:endParaRPr lang="tr-TR" noProof="0" dirty="0"/>
          </a:p>
        </p:txBody>
      </p:sp>
      <p:sp>
        <p:nvSpPr>
          <p:cNvPr id="11" name="Resim Yer Tutucusu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5" name="Gr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3122284"/>
            <a:ext cx="2708255" cy="100800"/>
            <a:chOff x="0" y="3240138"/>
            <a:chExt cx="2708255" cy="100800"/>
          </a:xfrm>
        </p:grpSpPr>
        <p:cxnSp>
          <p:nvCxnSpPr>
            <p:cNvPr id="13" name="Düz Bağlayıcı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/>
            <p:nvPr userDrawn="1"/>
          </p:nvCxnSpPr>
          <p:spPr>
            <a:xfrm>
              <a:off x="0" y="3290538"/>
              <a:ext cx="260872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2607455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8" name="Düz Bağlayıcı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20" name="Düz Bağlayıcı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Metin Yer Tutucusu 2">
            <a:extLst>
              <a:ext uri="{FF2B5EF4-FFF2-40B4-BE49-F238E27FC236}">
                <a16:creationId xmlns:a16="http://schemas.microsoft.com/office/drawing/2014/main" id="{4C9D5785-B116-4BE7-AC26-5CD6481FFA6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15720" y="3392200"/>
            <a:ext cx="5009495" cy="2210173"/>
          </a:xfrm>
        </p:spPr>
        <p:txBody>
          <a:bodyPr lIns="0" tIns="0" rIns="0" bIns="0" rtlCol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23" name="Resim Yer Tutucusu 7">
            <a:extLst>
              <a:ext uri="{FF2B5EF4-FFF2-40B4-BE49-F238E27FC236}">
                <a16:creationId xmlns:a16="http://schemas.microsoft.com/office/drawing/2014/main" id="{278C2B8F-0B29-449C-AFFD-42BB56FA15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08356" y="-20834"/>
            <a:ext cx="5245444" cy="5385816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23103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geler İçerik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5" name="Tarih Yer Tutucusu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t>‹#›</a:t>
            </a:fld>
            <a:endParaRPr lang="tr-TR" noProof="0" dirty="0"/>
          </a:p>
        </p:txBody>
      </p:sp>
      <p:sp>
        <p:nvSpPr>
          <p:cNvPr id="8" name="Başlık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317" y="707529"/>
            <a:ext cx="4494133" cy="569086"/>
          </a:xfrm>
        </p:spPr>
        <p:txBody>
          <a:bodyPr lIns="0" tIns="0" rIns="0" bIns="0"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tr-TR" noProof="0" dirty="0"/>
              <a:t>DÜZENLEMEK İÇİN TIKLAYIN</a:t>
            </a:r>
          </a:p>
        </p:txBody>
      </p:sp>
      <p:sp>
        <p:nvSpPr>
          <p:cNvPr id="9" name="Metin Yer Tutucusu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317" y="1625821"/>
            <a:ext cx="4473108" cy="569085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10" name="Resim Yer Tutucusu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1" name="Gr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358690" y="1375202"/>
            <a:ext cx="5833310" cy="100800"/>
            <a:chOff x="-322276" y="3240138"/>
            <a:chExt cx="3803436" cy="100800"/>
          </a:xfrm>
        </p:grpSpPr>
        <p:cxnSp>
          <p:nvCxnSpPr>
            <p:cNvPr id="12" name="Düz Bağlayıcı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  <a:endCxn id="13" idx="2"/>
            </p:cNvCxnSpPr>
            <p:nvPr userDrawn="1"/>
          </p:nvCxnSpPr>
          <p:spPr>
            <a:xfrm>
              <a:off x="-322276" y="3290538"/>
              <a:ext cx="3737712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41543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sp>
        <p:nvSpPr>
          <p:cNvPr id="14" name="Metin Yer Tutucusu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2920469" y="3291840"/>
            <a:ext cx="2670048" cy="640080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sp>
        <p:nvSpPr>
          <p:cNvPr id="4" name="Resim Yer Tutucusu 3">
            <a:extLst>
              <a:ext uri="{FF2B5EF4-FFF2-40B4-BE49-F238E27FC236}">
                <a16:creationId xmlns:a16="http://schemas.microsoft.com/office/drawing/2014/main" id="{1EDA47E0-9B2C-45BF-A34A-E7069690AE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090460" y="3273552"/>
            <a:ext cx="640080" cy="658368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22" name="Metin Yer Tutucusu 2">
            <a:extLst>
              <a:ext uri="{FF2B5EF4-FFF2-40B4-BE49-F238E27FC236}">
                <a16:creationId xmlns:a16="http://schemas.microsoft.com/office/drawing/2014/main" id="{F2ACDD32-C1AB-4359-B055-2F910492987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31850" y="3291840"/>
            <a:ext cx="1209357" cy="640080"/>
          </a:xfrm>
        </p:spPr>
        <p:txBody>
          <a:bodyPr lIns="0" tIns="0" rIns="0" bIns="0" rtlCol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Metin stillerini düzenleme</a:t>
            </a:r>
          </a:p>
        </p:txBody>
      </p:sp>
      <p:sp>
        <p:nvSpPr>
          <p:cNvPr id="23" name="Metin Yer Tutucusu 2">
            <a:extLst>
              <a:ext uri="{FF2B5EF4-FFF2-40B4-BE49-F238E27FC236}">
                <a16:creationId xmlns:a16="http://schemas.microsoft.com/office/drawing/2014/main" id="{C7A796C4-1255-4B26-B034-EFB1284B77EB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2920469" y="4427608"/>
            <a:ext cx="2670048" cy="640080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24" name="Resim Yer Tutucusu 3">
            <a:extLst>
              <a:ext uri="{FF2B5EF4-FFF2-40B4-BE49-F238E27FC236}">
                <a16:creationId xmlns:a16="http://schemas.microsoft.com/office/drawing/2014/main" id="{7F406E84-6EA1-4D34-8016-6A41F065FF7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090460" y="4409320"/>
            <a:ext cx="640080" cy="658368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25" name="Metin Yer Tutucusu 2">
            <a:extLst>
              <a:ext uri="{FF2B5EF4-FFF2-40B4-BE49-F238E27FC236}">
                <a16:creationId xmlns:a16="http://schemas.microsoft.com/office/drawing/2014/main" id="{7965133B-076D-4FAD-8D2A-C24FE2619C80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831850" y="4427608"/>
            <a:ext cx="1209357" cy="640080"/>
          </a:xfrm>
        </p:spPr>
        <p:txBody>
          <a:bodyPr lIns="0" tIns="0" rIns="0" bIns="0" rtlCol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Metin stillerini düzenleme</a:t>
            </a:r>
          </a:p>
        </p:txBody>
      </p:sp>
      <p:sp>
        <p:nvSpPr>
          <p:cNvPr id="26" name="Metin Yer Tutucusu 2">
            <a:extLst>
              <a:ext uri="{FF2B5EF4-FFF2-40B4-BE49-F238E27FC236}">
                <a16:creationId xmlns:a16="http://schemas.microsoft.com/office/drawing/2014/main" id="{CABE6307-1A20-419D-A352-17FF0286600B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549426" y="3291840"/>
            <a:ext cx="2670048" cy="640080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27" name="Resim Yer Tutucusu 3">
            <a:extLst>
              <a:ext uri="{FF2B5EF4-FFF2-40B4-BE49-F238E27FC236}">
                <a16:creationId xmlns:a16="http://schemas.microsoft.com/office/drawing/2014/main" id="{D2C5C227-18EE-4D6A-AA31-30B8F7CD20A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719417" y="3273552"/>
            <a:ext cx="640080" cy="658368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28" name="Metin Yer Tutucusu 2">
            <a:extLst>
              <a:ext uri="{FF2B5EF4-FFF2-40B4-BE49-F238E27FC236}">
                <a16:creationId xmlns:a16="http://schemas.microsoft.com/office/drawing/2014/main" id="{6ABEA821-83E0-4C10-98A8-5F29E246F74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6460807" y="3291840"/>
            <a:ext cx="1209357" cy="640080"/>
          </a:xfrm>
        </p:spPr>
        <p:txBody>
          <a:bodyPr lIns="0" tIns="0" rIns="0" bIns="0" rtlCol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Metin stillerini düzenleme</a:t>
            </a:r>
          </a:p>
        </p:txBody>
      </p:sp>
      <p:sp>
        <p:nvSpPr>
          <p:cNvPr id="29" name="Metin Yer Tutucusu 2">
            <a:extLst>
              <a:ext uri="{FF2B5EF4-FFF2-40B4-BE49-F238E27FC236}">
                <a16:creationId xmlns:a16="http://schemas.microsoft.com/office/drawing/2014/main" id="{CA1DC741-B44F-4275-A1D5-B8D26A3390B3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549426" y="4427608"/>
            <a:ext cx="2670048" cy="640080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0" name="Resim Yer Tutucusu 3">
            <a:extLst>
              <a:ext uri="{FF2B5EF4-FFF2-40B4-BE49-F238E27FC236}">
                <a16:creationId xmlns:a16="http://schemas.microsoft.com/office/drawing/2014/main" id="{C550F6C4-BE33-415F-B0BC-B47EDC1BDAC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719417" y="4409320"/>
            <a:ext cx="640080" cy="658368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31" name="Metin Yer Tutucusu 2">
            <a:extLst>
              <a:ext uri="{FF2B5EF4-FFF2-40B4-BE49-F238E27FC236}">
                <a16:creationId xmlns:a16="http://schemas.microsoft.com/office/drawing/2014/main" id="{4C0830D2-D692-4161-8ECB-338703C94351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6460807" y="4427608"/>
            <a:ext cx="1209357" cy="640080"/>
          </a:xfrm>
        </p:spPr>
        <p:txBody>
          <a:bodyPr lIns="0" tIns="0" rIns="0" bIns="0" rtlCol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Metin stillerini düzenleme</a:t>
            </a:r>
          </a:p>
        </p:txBody>
      </p:sp>
    </p:spTree>
    <p:extLst>
      <p:ext uri="{BB962C8B-B14F-4D97-AF65-F5344CB8AC3E}">
        <p14:creationId xmlns:p14="http://schemas.microsoft.com/office/powerpoint/2010/main" val="331145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zleme ve İçerik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2091023"/>
            <a:ext cx="4464049" cy="804338"/>
          </a:xfrm>
        </p:spPr>
        <p:txBody>
          <a:bodyPr lIns="0" tIns="0" rIns="0" bIns="0"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tr-TR" noProof="0" dirty="0"/>
              <a:t>DÜZENLEMEK İÇİN TIKLAYIN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244567"/>
            <a:ext cx="4443165" cy="569085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4" name="Tarih Yer Tutucusu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t>‹#›</a:t>
            </a:fld>
            <a:endParaRPr lang="tr-TR" noProof="0" dirty="0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4ACF4ED1-C6C8-4C5C-8C14-4FF197588C03}"/>
              </a:ext>
            </a:extLst>
          </p:cNvPr>
          <p:cNvSpPr/>
          <p:nvPr userDrawn="1"/>
        </p:nvSpPr>
        <p:spPr>
          <a:xfrm>
            <a:off x="6192163" y="1435133"/>
            <a:ext cx="5175504" cy="4187952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1504" b="150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11" name="Resim Yer Tutucusu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5" name="Gr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993948"/>
            <a:ext cx="2313809" cy="100800"/>
            <a:chOff x="0" y="3240138"/>
            <a:chExt cx="2313809" cy="100800"/>
          </a:xfrm>
        </p:grpSpPr>
        <p:cxnSp>
          <p:nvCxnSpPr>
            <p:cNvPr id="13" name="Düz Bağlayıcı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/>
            <p:nvPr userDrawn="1"/>
          </p:nvCxnSpPr>
          <p:spPr>
            <a:xfrm>
              <a:off x="0" y="3290538"/>
              <a:ext cx="2214282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2213009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sp>
        <p:nvSpPr>
          <p:cNvPr id="16" name="Metin Yer Tutucusu 2">
            <a:extLst>
              <a:ext uri="{FF2B5EF4-FFF2-40B4-BE49-F238E27FC236}">
                <a16:creationId xmlns:a16="http://schemas.microsoft.com/office/drawing/2014/main" id="{BB522941-5C7D-4701-9AD7-BB4C11C6EBC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15720" y="3869349"/>
            <a:ext cx="4452987" cy="1328330"/>
          </a:xfrm>
        </p:spPr>
        <p:txBody>
          <a:bodyPr lIns="0" tIns="0" rIns="0" bIns="0" rtlCol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8" name="Düz Bağlayıcı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20" name="Düz Bağlayıcı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sim Yer Tutucusu 9">
            <a:extLst>
              <a:ext uri="{FF2B5EF4-FFF2-40B4-BE49-F238E27FC236}">
                <a16:creationId xmlns:a16="http://schemas.microsoft.com/office/drawing/2014/main" id="{6B8B3AB3-C02D-418C-A9E2-AA65DE78350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62829" y="1673942"/>
            <a:ext cx="4853962" cy="3141406"/>
          </a:xfrm>
          <a:ln w="2540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269886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Alt Başlık İçerik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sim Yer Tutucusu 7">
            <a:extLst>
              <a:ext uri="{FF2B5EF4-FFF2-40B4-BE49-F238E27FC236}">
                <a16:creationId xmlns:a16="http://schemas.microsoft.com/office/drawing/2014/main" id="{093DA11F-BC94-447C-B660-9C906BED01B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682496"/>
            <a:ext cx="12191999" cy="3493008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63976" y="696584"/>
            <a:ext cx="4464049" cy="569086"/>
          </a:xfrm>
        </p:spPr>
        <p:txBody>
          <a:bodyPr lIns="0" tIns="0" rIns="0" bIns="0" rtlCol="0" anchor="b">
            <a:normAutofit/>
          </a:bodyPr>
          <a:lstStyle>
            <a:lvl1pPr algn="ctr">
              <a:defRPr sz="3600"/>
            </a:lvl1pPr>
          </a:lstStyle>
          <a:p>
            <a:pPr rtl="0"/>
            <a:r>
              <a:rPr lang="tr-TR" noProof="0" dirty="0"/>
              <a:t>DÜZENLEMEK İÇİN TIKLAYIN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84860" y="1983086"/>
            <a:ext cx="4443165" cy="569085"/>
          </a:xfrm>
        </p:spPr>
        <p:txBody>
          <a:bodyPr lIns="0" tIns="0" rIns="0" b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4" name="Tarih Yer Tutucusu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t>‹#›</a:t>
            </a:fld>
            <a:endParaRPr lang="tr-TR" noProof="0" dirty="0"/>
          </a:p>
        </p:txBody>
      </p:sp>
      <p:sp>
        <p:nvSpPr>
          <p:cNvPr id="11" name="Resim Yer Tutucusu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8" name="Düz Bağlayıcı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20" name="Düz Bağlayıcı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up 8">
            <a:extLst>
              <a:ext uri="{FF2B5EF4-FFF2-40B4-BE49-F238E27FC236}">
                <a16:creationId xmlns:a16="http://schemas.microsoft.com/office/drawing/2014/main" id="{78842051-6173-4CC2-8C4A-8AE31FE7BA54}"/>
              </a:ext>
            </a:extLst>
          </p:cNvPr>
          <p:cNvGrpSpPr/>
          <p:nvPr userDrawn="1"/>
        </p:nvGrpSpPr>
        <p:grpSpPr>
          <a:xfrm>
            <a:off x="5169221" y="1373283"/>
            <a:ext cx="1835628" cy="100800"/>
            <a:chOff x="3257058" y="1373283"/>
            <a:chExt cx="1835628" cy="100800"/>
          </a:xfrm>
        </p:grpSpPr>
        <p:grpSp>
          <p:nvGrpSpPr>
            <p:cNvPr id="15" name="Grup 14">
              <a:extLst>
                <a:ext uri="{FF2B5EF4-FFF2-40B4-BE49-F238E27FC236}">
                  <a16:creationId xmlns:a16="http://schemas.microsoft.com/office/drawing/2014/main" id="{B7317392-EF87-4050-8BBE-32F74B0CF15A}"/>
                </a:ext>
              </a:extLst>
            </p:cNvPr>
            <p:cNvGrpSpPr/>
            <p:nvPr userDrawn="1"/>
          </p:nvGrpSpPr>
          <p:grpSpPr>
            <a:xfrm>
              <a:off x="3341153" y="1373283"/>
              <a:ext cx="1751533" cy="100800"/>
              <a:chOff x="191675" y="3237441"/>
              <a:chExt cx="1751533" cy="100800"/>
            </a:xfrm>
          </p:grpSpPr>
          <p:cxnSp>
            <p:nvCxnSpPr>
              <p:cNvPr id="13" name="Düz Bağlayıcı 12">
                <a:extLst>
                  <a:ext uri="{FF2B5EF4-FFF2-40B4-BE49-F238E27FC236}">
                    <a16:creationId xmlns:a16="http://schemas.microsoft.com/office/drawing/2014/main" id="{785A4134-866D-4143-AC1E-8A2FFDB49855}"/>
                  </a:ext>
                </a:extLst>
              </p:cNvPr>
              <p:cNvCxnSpPr/>
              <p:nvPr userDrawn="1"/>
            </p:nvCxnSpPr>
            <p:spPr>
              <a:xfrm>
                <a:off x="191675" y="3290538"/>
                <a:ext cx="1701133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1BBC5D9C-B8FB-455B-9398-36DB21F2765E}"/>
                  </a:ext>
                </a:extLst>
              </p:cNvPr>
              <p:cNvSpPr/>
              <p:nvPr userDrawn="1"/>
            </p:nvSpPr>
            <p:spPr>
              <a:xfrm>
                <a:off x="1842408" y="3237441"/>
                <a:ext cx="100800" cy="100800"/>
              </a:xfrm>
              <a:prstGeom prst="ellipse">
                <a:avLst/>
              </a:prstGeom>
              <a:solidFill>
                <a:schemeClr val="bg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0"/>
                <a:endParaRPr lang="tr-TR" noProof="0" dirty="0"/>
              </a:p>
            </p:txBody>
          </p:sp>
        </p:grp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D1C3636-C306-4492-8D46-194288459CAF}"/>
                </a:ext>
              </a:extLst>
            </p:cNvPr>
            <p:cNvSpPr/>
            <p:nvPr userDrawn="1"/>
          </p:nvSpPr>
          <p:spPr>
            <a:xfrm>
              <a:off x="3257058" y="1373283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235028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ç İçerik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5" name="Tarih Yer Tutucusu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t>‹#›</a:t>
            </a:fld>
            <a:endParaRPr lang="tr-TR" noProof="0" dirty="0"/>
          </a:p>
        </p:txBody>
      </p:sp>
      <p:sp>
        <p:nvSpPr>
          <p:cNvPr id="8" name="Başlık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4263" y="707529"/>
            <a:ext cx="6310887" cy="569086"/>
          </a:xfrm>
        </p:spPr>
        <p:txBody>
          <a:bodyPr lIns="0" tIns="0" rIns="0" bIns="0" rtlCol="0" anchor="b">
            <a:normAutofit/>
          </a:bodyPr>
          <a:lstStyle>
            <a:lvl1pPr algn="r">
              <a:defRPr sz="3600"/>
            </a:lvl1pPr>
          </a:lstStyle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9" name="Metin Yer Tutucusu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04263" y="1625821"/>
            <a:ext cx="6289862" cy="569085"/>
          </a:xfrm>
        </p:spPr>
        <p:txBody>
          <a:bodyPr lIns="0" tIns="0" rIns="0" bIns="0" rtlCol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10" name="Resim Yer Tutucusu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1" name="Gr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8963219" y="1375202"/>
            <a:ext cx="3228783" cy="100800"/>
            <a:chOff x="304631" y="3240138"/>
            <a:chExt cx="2015937" cy="100800"/>
          </a:xfrm>
        </p:grpSpPr>
        <p:cxnSp>
          <p:nvCxnSpPr>
            <p:cNvPr id="12" name="Düz Bağlayıcı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4631" y="3290538"/>
              <a:ext cx="1978198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2254844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sp>
        <p:nvSpPr>
          <p:cNvPr id="14" name="Metin Yer Tutucusu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226927" y="4271296"/>
            <a:ext cx="2944368" cy="1419822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sp>
        <p:nvSpPr>
          <p:cNvPr id="22" name="Metin Yer Tutucusu 2">
            <a:extLst>
              <a:ext uri="{FF2B5EF4-FFF2-40B4-BE49-F238E27FC236}">
                <a16:creationId xmlns:a16="http://schemas.microsoft.com/office/drawing/2014/main" id="{F2ACDD32-C1AB-4359-B055-2F910492987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226927" y="3858610"/>
            <a:ext cx="2944368" cy="328343"/>
          </a:xfrm>
        </p:spPr>
        <p:txBody>
          <a:bodyPr lIns="0" tIns="0" rIns="0" bIns="0" rtlCol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16" name="Metin Yer Tutucusu 15">
            <a:extLst>
              <a:ext uri="{FF2B5EF4-FFF2-40B4-BE49-F238E27FC236}">
                <a16:creationId xmlns:a16="http://schemas.microsoft.com/office/drawing/2014/main" id="{D0092E26-7A96-4712-98A7-FFDA7C3D772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26927" y="2760518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0" rIns="0" bIns="0" rtlCol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 rtl="0"/>
            <a:r>
              <a:rPr lang="tr-TR" noProof="0" dirty="0"/>
              <a:t>1</a:t>
            </a:r>
          </a:p>
        </p:txBody>
      </p:sp>
      <p:sp>
        <p:nvSpPr>
          <p:cNvPr id="34" name="Metin Yer Tutucusu 2">
            <a:extLst>
              <a:ext uri="{FF2B5EF4-FFF2-40B4-BE49-F238E27FC236}">
                <a16:creationId xmlns:a16="http://schemas.microsoft.com/office/drawing/2014/main" id="{B17B484C-F876-40B2-89DE-FC7A9E54C835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4871314" y="4271296"/>
            <a:ext cx="2944368" cy="1419822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5" name="Metin Yer Tutucusu 15">
            <a:extLst>
              <a:ext uri="{FF2B5EF4-FFF2-40B4-BE49-F238E27FC236}">
                <a16:creationId xmlns:a16="http://schemas.microsoft.com/office/drawing/2014/main" id="{7A54608E-523B-47AC-B8A6-3E8FE9A1584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71314" y="2760518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0" rIns="0" bIns="0" rtlCol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 rtl="0"/>
            <a:r>
              <a:rPr lang="tr-TR" noProof="0" dirty="0"/>
              <a:t>2</a:t>
            </a:r>
          </a:p>
        </p:txBody>
      </p:sp>
      <p:sp>
        <p:nvSpPr>
          <p:cNvPr id="36" name="Metin Yer Tutucusu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4871314" y="3858610"/>
            <a:ext cx="2944368" cy="328343"/>
          </a:xfrm>
        </p:spPr>
        <p:txBody>
          <a:bodyPr lIns="0" tIns="0" rIns="0" bIns="0" rtlCol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7" name="Metin Yer Tutucusu 2">
            <a:extLst>
              <a:ext uri="{FF2B5EF4-FFF2-40B4-BE49-F238E27FC236}">
                <a16:creationId xmlns:a16="http://schemas.microsoft.com/office/drawing/2014/main" id="{E0D32F26-CEE2-4420-A43D-B008AE2D1DDC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8515702" y="4271296"/>
            <a:ext cx="2944368" cy="1419822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8" name="Metin Yer Tutucusu 15">
            <a:extLst>
              <a:ext uri="{FF2B5EF4-FFF2-40B4-BE49-F238E27FC236}">
                <a16:creationId xmlns:a16="http://schemas.microsoft.com/office/drawing/2014/main" id="{DBC2890A-FFF7-4606-A262-6D464BA5D99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15702" y="2760518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0" rIns="0" bIns="0" rtlCol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 rtl="0"/>
            <a:r>
              <a:rPr lang="tr-TR" noProof="0" dirty="0"/>
              <a:t>3</a:t>
            </a:r>
          </a:p>
        </p:txBody>
      </p:sp>
      <p:sp>
        <p:nvSpPr>
          <p:cNvPr id="39" name="Metin Yer Tutucusu 2">
            <a:extLst>
              <a:ext uri="{FF2B5EF4-FFF2-40B4-BE49-F238E27FC236}">
                <a16:creationId xmlns:a16="http://schemas.microsoft.com/office/drawing/2014/main" id="{268E1254-8C59-4B9B-A775-45CA3D655514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515702" y="3858610"/>
            <a:ext cx="2944368" cy="328343"/>
          </a:xfrm>
        </p:spPr>
        <p:txBody>
          <a:bodyPr lIns="0" tIns="0" rIns="0" bIns="0" rtlCol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cxnSp>
        <p:nvCxnSpPr>
          <p:cNvPr id="21" name="Düz Bağlayıcı 20">
            <a:extLst>
              <a:ext uri="{FF2B5EF4-FFF2-40B4-BE49-F238E27FC236}">
                <a16:creationId xmlns:a16="http://schemas.microsoft.com/office/drawing/2014/main" id="{8E47DC43-D8A0-4F17-B897-D8B07A6F1B47}"/>
              </a:ext>
            </a:extLst>
          </p:cNvPr>
          <p:cNvCxnSpPr/>
          <p:nvPr userDrawn="1"/>
        </p:nvCxnSpPr>
        <p:spPr>
          <a:xfrm>
            <a:off x="2205335" y="3256107"/>
            <a:ext cx="266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Düz Bağlayıcı 28">
            <a:extLst>
              <a:ext uri="{FF2B5EF4-FFF2-40B4-BE49-F238E27FC236}">
                <a16:creationId xmlns:a16="http://schemas.microsoft.com/office/drawing/2014/main" id="{D201F265-08ED-497A-BE5C-62220829348F}"/>
              </a:ext>
            </a:extLst>
          </p:cNvPr>
          <p:cNvCxnSpPr/>
          <p:nvPr userDrawn="1"/>
        </p:nvCxnSpPr>
        <p:spPr>
          <a:xfrm>
            <a:off x="5849839" y="3255785"/>
            <a:ext cx="266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6344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yı Karşılaştırma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5" name="Tarih Yer Tutucusu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t>‹#›</a:t>
            </a:fld>
            <a:endParaRPr lang="tr-TR" noProof="0" dirty="0"/>
          </a:p>
        </p:txBody>
      </p:sp>
      <p:sp>
        <p:nvSpPr>
          <p:cNvPr id="8" name="Başlık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2016" y="707529"/>
            <a:ext cx="7118056" cy="569086"/>
          </a:xfrm>
        </p:spPr>
        <p:txBody>
          <a:bodyPr lIns="0" tIns="0" rIns="0" bIns="0" rtlCol="0" anchor="b">
            <a:normAutofit/>
          </a:bodyPr>
          <a:lstStyle>
            <a:lvl1pPr algn="l">
              <a:defRPr sz="3600"/>
            </a:lvl1pPr>
          </a:lstStyle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9" name="Metin Yer Tutucusu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92016" y="1625821"/>
            <a:ext cx="7096709" cy="978407"/>
          </a:xfrm>
        </p:spPr>
        <p:txBody>
          <a:bodyPr lIns="0" tIns="0" rIns="0" bIns="0"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10" name="Resim Yer Tutucusu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1" name="Gr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4314481" y="1375202"/>
            <a:ext cx="7877519" cy="100800"/>
            <a:chOff x="245550" y="3240138"/>
            <a:chExt cx="4015976" cy="100800"/>
          </a:xfrm>
        </p:grpSpPr>
        <p:cxnSp>
          <p:nvCxnSpPr>
            <p:cNvPr id="12" name="Düz Bağlayıcı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  <a:endCxn id="13" idx="6"/>
            </p:cNvCxnSpPr>
            <p:nvPr userDrawn="1"/>
          </p:nvCxnSpPr>
          <p:spPr>
            <a:xfrm>
              <a:off x="245550" y="3290538"/>
              <a:ext cx="4015976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4210138" y="324013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sp>
        <p:nvSpPr>
          <p:cNvPr id="16" name="Metin Yer Tutucusu 15">
            <a:extLst>
              <a:ext uri="{FF2B5EF4-FFF2-40B4-BE49-F238E27FC236}">
                <a16:creationId xmlns:a16="http://schemas.microsoft.com/office/drawing/2014/main" id="{D0092E26-7A96-4712-98A7-FFDA7C3D772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83723" y="3301941"/>
            <a:ext cx="3408243" cy="978408"/>
          </a:xfrm>
          <a:prstGeom prst="rect">
            <a:avLst/>
          </a:prstGeom>
          <a:ln w="6350">
            <a:noFill/>
          </a:ln>
        </p:spPr>
        <p:txBody>
          <a:bodyPr lIns="0" tIns="0" rIns="0" bIns="0" rtlCol="0" anchor="ctr" anchorCtr="0">
            <a:noAutofit/>
          </a:bodyPr>
          <a:lstStyle>
            <a:lvl1pPr marL="0" indent="0" algn="l" rtl="0">
              <a:buNone/>
              <a:defRPr sz="7000" b="1" baseline="0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 rtl="0"/>
            <a:r>
              <a:rPr lang="tr-TR" noProof="0" dirty="0"/>
              <a:t>12.345 ₺</a:t>
            </a:r>
          </a:p>
        </p:txBody>
      </p:sp>
      <p:sp>
        <p:nvSpPr>
          <p:cNvPr id="34" name="Metin Yer Tutucusu 2">
            <a:extLst>
              <a:ext uri="{FF2B5EF4-FFF2-40B4-BE49-F238E27FC236}">
                <a16:creationId xmlns:a16="http://schemas.microsoft.com/office/drawing/2014/main" id="{B17B484C-F876-40B2-89DE-FC7A9E54C835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5716329" y="3394494"/>
            <a:ext cx="5678300" cy="978407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6" name="Metin Yer Tutucusu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4292016" y="3394494"/>
            <a:ext cx="1399099" cy="978407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26" name="Metin Yer Tutucusu 15">
            <a:extLst>
              <a:ext uri="{FF2B5EF4-FFF2-40B4-BE49-F238E27FC236}">
                <a16:creationId xmlns:a16="http://schemas.microsoft.com/office/drawing/2014/main" id="{EA5D8D7D-F37C-49AD-98F0-641CE42B8A8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83723" y="4594663"/>
            <a:ext cx="3408243" cy="978408"/>
          </a:xfrm>
          <a:prstGeom prst="rect">
            <a:avLst/>
          </a:prstGeom>
          <a:ln w="6350">
            <a:noFill/>
          </a:ln>
        </p:spPr>
        <p:txBody>
          <a:bodyPr lIns="0" tIns="0" rIns="0" bIns="0" rtlCol="0" anchor="ctr" anchorCtr="0">
            <a:noAutofit/>
          </a:bodyPr>
          <a:lstStyle>
            <a:lvl1pPr marL="0" indent="0" algn="l" rtl="0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 rtl="0"/>
            <a:r>
              <a:rPr lang="tr-TR" noProof="0" dirty="0"/>
              <a:t>6.789 ₺</a:t>
            </a:r>
          </a:p>
        </p:txBody>
      </p:sp>
      <p:sp>
        <p:nvSpPr>
          <p:cNvPr id="27" name="Metin Yer Tutucusu 2">
            <a:extLst>
              <a:ext uri="{FF2B5EF4-FFF2-40B4-BE49-F238E27FC236}">
                <a16:creationId xmlns:a16="http://schemas.microsoft.com/office/drawing/2014/main" id="{521FF93D-8384-4E22-8645-BDE6AB983488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5716329" y="4687216"/>
            <a:ext cx="5678300" cy="978407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28" name="Metin Yer Tutucusu 2">
            <a:extLst>
              <a:ext uri="{FF2B5EF4-FFF2-40B4-BE49-F238E27FC236}">
                <a16:creationId xmlns:a16="http://schemas.microsoft.com/office/drawing/2014/main" id="{BA358F36-EA77-462E-9158-AFDF1D449A1A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4292016" y="4687216"/>
            <a:ext cx="1399099" cy="978407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</p:spTree>
    <p:extLst>
      <p:ext uri="{BB962C8B-B14F-4D97-AF65-F5344CB8AC3E}">
        <p14:creationId xmlns:p14="http://schemas.microsoft.com/office/powerpoint/2010/main" val="3404119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ire ile İçerik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3242645"/>
            <a:ext cx="4464049" cy="1177174"/>
          </a:xfrm>
        </p:spPr>
        <p:txBody>
          <a:bodyPr lIns="0" tIns="0" rIns="0" bIns="0"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tr-TR" noProof="0" dirty="0"/>
              <a:t>DÜZENLEMEK İÇİN TIKLAYIN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4872948"/>
            <a:ext cx="4443165" cy="882062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4" name="Tarih Yer Tutucusu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t>‹#›</a:t>
            </a:fld>
            <a:endParaRPr lang="tr-TR" noProof="0" dirty="0"/>
          </a:p>
        </p:txBody>
      </p:sp>
      <p:sp>
        <p:nvSpPr>
          <p:cNvPr id="11" name="Resim Yer Tutucusu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5" name="Gr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4581382"/>
            <a:ext cx="2604344" cy="100800"/>
            <a:chOff x="-1228304" y="3240138"/>
            <a:chExt cx="2604344" cy="100800"/>
          </a:xfrm>
        </p:grpSpPr>
        <p:cxnSp>
          <p:nvCxnSpPr>
            <p:cNvPr id="13" name="Düz Bağlayıcı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228304" y="3290538"/>
              <a:ext cx="2572871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1275240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sp>
        <p:nvSpPr>
          <p:cNvPr id="16" name="Metin Yer Tutucusu 2">
            <a:extLst>
              <a:ext uri="{FF2B5EF4-FFF2-40B4-BE49-F238E27FC236}">
                <a16:creationId xmlns:a16="http://schemas.microsoft.com/office/drawing/2014/main" id="{BB522941-5C7D-4701-9AD7-BB4C11C6EBC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533023" y="4551485"/>
            <a:ext cx="5855702" cy="1208079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8" name="Düz Bağlayıcı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20" name="Düz Bağlayıcı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ADC059E4-36DE-4100-8F15-85A9F37E84FE}"/>
              </a:ext>
            </a:extLst>
          </p:cNvPr>
          <p:cNvSpPr/>
          <p:nvPr userDrawn="1"/>
        </p:nvSpPr>
        <p:spPr>
          <a:xfrm>
            <a:off x="3616960" y="859665"/>
            <a:ext cx="2121408" cy="2121408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4E475F8-9B44-4A3E-9F99-CF0346C89B8E}"/>
              </a:ext>
            </a:extLst>
          </p:cNvPr>
          <p:cNvSpPr/>
          <p:nvPr userDrawn="1"/>
        </p:nvSpPr>
        <p:spPr>
          <a:xfrm>
            <a:off x="5522965" y="836613"/>
            <a:ext cx="2816352" cy="2816352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F5FAF95-28E9-4D03-884C-A89CBC8B61DC}"/>
              </a:ext>
            </a:extLst>
          </p:cNvPr>
          <p:cNvSpPr/>
          <p:nvPr userDrawn="1"/>
        </p:nvSpPr>
        <p:spPr>
          <a:xfrm>
            <a:off x="8123915" y="859665"/>
            <a:ext cx="3273552" cy="3273552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27" name="Metin Yer Tutucusu 15">
            <a:extLst>
              <a:ext uri="{FF2B5EF4-FFF2-40B4-BE49-F238E27FC236}">
                <a16:creationId xmlns:a16="http://schemas.microsoft.com/office/drawing/2014/main" id="{5F221D05-AC12-4B7C-A00B-E28F93E23D7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851931" y="1382322"/>
            <a:ext cx="168109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rtlCol="0" anchor="ctr" anchorCtr="0">
            <a:noAutofit/>
          </a:bodyPr>
          <a:lstStyle>
            <a:lvl1pPr marL="0" indent="0" algn="ctr" rtl="0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 rtl="0"/>
            <a:r>
              <a:rPr lang="tr-TR" noProof="0" dirty="0"/>
              <a:t>25 ₺</a:t>
            </a:r>
          </a:p>
        </p:txBody>
      </p:sp>
      <p:sp>
        <p:nvSpPr>
          <p:cNvPr id="28" name="Metin Yer Tutucusu 2">
            <a:extLst>
              <a:ext uri="{FF2B5EF4-FFF2-40B4-BE49-F238E27FC236}">
                <a16:creationId xmlns:a16="http://schemas.microsoft.com/office/drawing/2014/main" id="{A3904B01-A725-4CE3-9321-D42F3E296703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3927524" y="2363691"/>
            <a:ext cx="1519848" cy="617093"/>
          </a:xfrm>
        </p:spPr>
        <p:txBody>
          <a:bodyPr lIns="0" tIns="0" rIns="0" bIns="0" rtlCol="0" anchor="t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Bölüm 1</a:t>
            </a:r>
            <a:br>
              <a:rPr lang="tr-TR" noProof="0" dirty="0"/>
            </a:br>
            <a:r>
              <a:rPr lang="tr-TR" noProof="0" dirty="0"/>
              <a:t>Başlık</a:t>
            </a:r>
          </a:p>
        </p:txBody>
      </p:sp>
      <p:sp>
        <p:nvSpPr>
          <p:cNvPr id="29" name="Metin Yer Tutucusu 2">
            <a:extLst>
              <a:ext uri="{FF2B5EF4-FFF2-40B4-BE49-F238E27FC236}">
                <a16:creationId xmlns:a16="http://schemas.microsoft.com/office/drawing/2014/main" id="{D9CE08AF-782B-4514-BE33-D3AED71A7344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06132" y="1185842"/>
            <a:ext cx="1519848" cy="250619"/>
          </a:xfrm>
        </p:spPr>
        <p:txBody>
          <a:bodyPr lIns="0" tIns="0" rIns="0" bIns="0" rtlCol="0" anchor="t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8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MİLYAR</a:t>
            </a:r>
          </a:p>
        </p:txBody>
      </p:sp>
      <p:sp>
        <p:nvSpPr>
          <p:cNvPr id="30" name="Metin Yer Tutucusu 15">
            <a:extLst>
              <a:ext uri="{FF2B5EF4-FFF2-40B4-BE49-F238E27FC236}">
                <a16:creationId xmlns:a16="http://schemas.microsoft.com/office/drawing/2014/main" id="{614098B4-704D-42A8-B776-2C93C30C39D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113495" y="1767897"/>
            <a:ext cx="168109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rtlCol="0" anchor="ctr" anchorCtr="0">
            <a:noAutofit/>
          </a:bodyPr>
          <a:lstStyle>
            <a:lvl1pPr marL="0" indent="0" algn="ctr" rtl="0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 rtl="0"/>
            <a:r>
              <a:rPr lang="tr-TR" noProof="0" dirty="0"/>
              <a:t>50 ₺</a:t>
            </a:r>
          </a:p>
        </p:txBody>
      </p:sp>
      <p:sp>
        <p:nvSpPr>
          <p:cNvPr id="31" name="Metin Yer Tutucusu 2">
            <a:extLst>
              <a:ext uri="{FF2B5EF4-FFF2-40B4-BE49-F238E27FC236}">
                <a16:creationId xmlns:a16="http://schemas.microsoft.com/office/drawing/2014/main" id="{CE6465F4-0B4D-4B43-BE59-BC984FE8EF05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6189088" y="2753338"/>
            <a:ext cx="1519848" cy="617093"/>
          </a:xfrm>
        </p:spPr>
        <p:txBody>
          <a:bodyPr lIns="0" tIns="0" rIns="0" bIns="0" rtlCol="0" anchor="t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Bölüm 1</a:t>
            </a:r>
            <a:br>
              <a:rPr lang="tr-TR" noProof="0" dirty="0"/>
            </a:br>
            <a:r>
              <a:rPr lang="tr-TR" noProof="0" dirty="0"/>
              <a:t>Başlık</a:t>
            </a:r>
          </a:p>
        </p:txBody>
      </p:sp>
      <p:sp>
        <p:nvSpPr>
          <p:cNvPr id="32" name="Metin Yer Tutucusu 2">
            <a:extLst>
              <a:ext uri="{FF2B5EF4-FFF2-40B4-BE49-F238E27FC236}">
                <a16:creationId xmlns:a16="http://schemas.microsoft.com/office/drawing/2014/main" id="{4DBC997E-F996-4F59-A610-3C8558F180C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6067696" y="1537655"/>
            <a:ext cx="1519848" cy="250619"/>
          </a:xfrm>
        </p:spPr>
        <p:txBody>
          <a:bodyPr lIns="0" tIns="0" rIns="0" bIns="0" rtlCol="0" anchor="t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8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MİLYAR</a:t>
            </a:r>
          </a:p>
        </p:txBody>
      </p:sp>
      <p:sp>
        <p:nvSpPr>
          <p:cNvPr id="33" name="Metin Yer Tutucusu 15">
            <a:extLst>
              <a:ext uri="{FF2B5EF4-FFF2-40B4-BE49-F238E27FC236}">
                <a16:creationId xmlns:a16="http://schemas.microsoft.com/office/drawing/2014/main" id="{D2098E46-8023-469E-86ED-39848BCA69B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714444" y="2049128"/>
            <a:ext cx="2010420" cy="978408"/>
          </a:xfrm>
          <a:prstGeom prst="rect">
            <a:avLst/>
          </a:prstGeom>
          <a:ln w="6350">
            <a:noFill/>
          </a:ln>
        </p:spPr>
        <p:txBody>
          <a:bodyPr lIns="0" tIns="0" rIns="0" bIns="0" rtlCol="0" anchor="ctr" anchorCtr="0">
            <a:noAutofit/>
          </a:bodyPr>
          <a:lstStyle>
            <a:lvl1pPr marL="0" indent="0" algn="ctr" rtl="0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 rtl="0"/>
            <a:r>
              <a:rPr lang="tr-TR" noProof="0" dirty="0"/>
              <a:t>100 ₺</a:t>
            </a:r>
          </a:p>
        </p:txBody>
      </p:sp>
      <p:sp>
        <p:nvSpPr>
          <p:cNvPr id="34" name="Metin Yer Tutucusu 2">
            <a:extLst>
              <a:ext uri="{FF2B5EF4-FFF2-40B4-BE49-F238E27FC236}">
                <a16:creationId xmlns:a16="http://schemas.microsoft.com/office/drawing/2014/main" id="{93715D94-9DBE-476D-B2A4-208BC6D40C35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8981735" y="3034569"/>
            <a:ext cx="1519848" cy="617093"/>
          </a:xfrm>
        </p:spPr>
        <p:txBody>
          <a:bodyPr lIns="0" tIns="0" rIns="0" bIns="0" rtlCol="0" anchor="t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Bölüm 1</a:t>
            </a:r>
            <a:br>
              <a:rPr lang="tr-TR" noProof="0" dirty="0"/>
            </a:br>
            <a:r>
              <a:rPr lang="tr-TR" noProof="0" dirty="0"/>
              <a:t>Başlık</a:t>
            </a:r>
          </a:p>
        </p:txBody>
      </p:sp>
      <p:sp>
        <p:nvSpPr>
          <p:cNvPr id="35" name="Metin Yer Tutucusu 2">
            <a:extLst>
              <a:ext uri="{FF2B5EF4-FFF2-40B4-BE49-F238E27FC236}">
                <a16:creationId xmlns:a16="http://schemas.microsoft.com/office/drawing/2014/main" id="{C6E1A50B-8AFF-497B-8AEC-C61D95DC0685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9089050" y="1818886"/>
            <a:ext cx="1519848" cy="250619"/>
          </a:xfrm>
        </p:spPr>
        <p:txBody>
          <a:bodyPr lIns="0" tIns="0" rIns="0" bIns="0" rtlCol="0" anchor="t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8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MİLYAR</a:t>
            </a:r>
          </a:p>
        </p:txBody>
      </p:sp>
    </p:spTree>
    <p:extLst>
      <p:ext uri="{BB962C8B-B14F-4D97-AF65-F5344CB8AC3E}">
        <p14:creationId xmlns:p14="http://schemas.microsoft.com/office/powerpoint/2010/main" val="39429258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başlıklı 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5" name="Tarih Yer Tutucusu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t>‹#›</a:t>
            </a:fld>
            <a:endParaRPr lang="tr-TR" noProof="0" dirty="0"/>
          </a:p>
        </p:txBody>
      </p:sp>
      <p:sp>
        <p:nvSpPr>
          <p:cNvPr id="8" name="Başlık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707529"/>
            <a:ext cx="5314072" cy="569086"/>
          </a:xfrm>
        </p:spPr>
        <p:txBody>
          <a:bodyPr lIns="0" tIns="0" rIns="0" bIns="0" rtlCol="0" anchor="b">
            <a:normAutofit/>
          </a:bodyPr>
          <a:lstStyle>
            <a:lvl1pPr algn="l">
              <a:defRPr sz="3600"/>
            </a:lvl1pPr>
          </a:lstStyle>
          <a:p>
            <a:pPr rtl="0"/>
            <a:r>
              <a:rPr lang="tr-TR" noProof="0" dirty="0"/>
              <a:t>BAŞLIĞI DÜZENLEMEK İÇİN TIKLAYIN</a:t>
            </a:r>
          </a:p>
        </p:txBody>
      </p:sp>
      <p:sp>
        <p:nvSpPr>
          <p:cNvPr id="9" name="Metin Yer Tutucusu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1625821"/>
            <a:ext cx="5292725" cy="978407"/>
          </a:xfrm>
        </p:spPr>
        <p:txBody>
          <a:bodyPr lIns="0" tIns="0" rIns="0" bIns="0"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10" name="Resim Yer Tutucusu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1" name="Gr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096000" y="1383372"/>
            <a:ext cx="6096000" cy="100800"/>
            <a:chOff x="646015" y="3248308"/>
            <a:chExt cx="3107749" cy="100800"/>
          </a:xfrm>
        </p:grpSpPr>
        <p:cxnSp>
          <p:nvCxnSpPr>
            <p:cNvPr id="12" name="Düz Bağlayıcı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46015" y="3290538"/>
              <a:ext cx="310774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702376" y="324830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sp>
        <p:nvSpPr>
          <p:cNvPr id="34" name="Metin Yer Tutucusu 2">
            <a:extLst>
              <a:ext uri="{FF2B5EF4-FFF2-40B4-BE49-F238E27FC236}">
                <a16:creationId xmlns:a16="http://schemas.microsoft.com/office/drawing/2014/main" id="{B17B484C-F876-40B2-89DE-FC7A9E54C835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831851" y="3335524"/>
            <a:ext cx="4817836" cy="2248846"/>
          </a:xfrm>
        </p:spPr>
        <p:txBody>
          <a:bodyPr lIns="0" tIns="0" rIns="0" bIns="0" rtlCol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6" name="Metin Yer Tutucusu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831850" y="2905291"/>
            <a:ext cx="2915732" cy="360000"/>
          </a:xfrm>
        </p:spPr>
        <p:txBody>
          <a:bodyPr lIns="0" tIns="0" rIns="0" bIns="0" rtlCol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23" name="Metin Yer Tutucusu 2">
            <a:extLst>
              <a:ext uri="{FF2B5EF4-FFF2-40B4-BE49-F238E27FC236}">
                <a16:creationId xmlns:a16="http://schemas.microsoft.com/office/drawing/2014/main" id="{ABD2EF23-562D-4049-92E3-48371C9E83A4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6098826" y="3335524"/>
            <a:ext cx="5311245" cy="2248846"/>
          </a:xfrm>
        </p:spPr>
        <p:txBody>
          <a:bodyPr lIns="0" tIns="0" rIns="0" bIns="0" rtlCol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24" name="Metin Yer Tutucusu 2">
            <a:extLst>
              <a:ext uri="{FF2B5EF4-FFF2-40B4-BE49-F238E27FC236}">
                <a16:creationId xmlns:a16="http://schemas.microsoft.com/office/drawing/2014/main" id="{FB2A0B34-417C-46AC-95C0-9B2A2FCC8BFC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098826" y="2905291"/>
            <a:ext cx="2915732" cy="360000"/>
          </a:xfrm>
        </p:spPr>
        <p:txBody>
          <a:bodyPr lIns="0" tIns="0" rIns="0" bIns="0" rtlCol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</p:spTree>
    <p:extLst>
      <p:ext uri="{BB962C8B-B14F-4D97-AF65-F5344CB8AC3E}">
        <p14:creationId xmlns:p14="http://schemas.microsoft.com/office/powerpoint/2010/main" val="7780866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5" name="Tarih Yer Tutucusu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t>‹#›</a:t>
            </a:fld>
            <a:endParaRPr lang="tr-TR" noProof="0" dirty="0"/>
          </a:p>
        </p:txBody>
      </p:sp>
      <p:sp>
        <p:nvSpPr>
          <p:cNvPr id="8" name="Başlık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6105" y="707529"/>
            <a:ext cx="3704150" cy="569086"/>
          </a:xfrm>
        </p:spPr>
        <p:txBody>
          <a:bodyPr lIns="0" tIns="0" rIns="0" bIns="0" rtlCol="0" anchor="b">
            <a:normAutofit/>
          </a:bodyPr>
          <a:lstStyle>
            <a:lvl1pPr algn="l">
              <a:defRPr sz="3600"/>
            </a:lvl1pPr>
          </a:lstStyle>
          <a:p>
            <a:pPr rtl="0"/>
            <a:r>
              <a:rPr lang="tr-TR" noProof="0" dirty="0"/>
              <a:t>DÜZENLEMEK İÇİN TIKLAYIN</a:t>
            </a:r>
          </a:p>
        </p:txBody>
      </p:sp>
      <p:grpSp>
        <p:nvGrpSpPr>
          <p:cNvPr id="11" name="Gr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>
            <a:off x="-6" y="1374243"/>
            <a:ext cx="3037103" cy="100800"/>
            <a:chOff x="646012" y="3239179"/>
            <a:chExt cx="1548318" cy="100800"/>
          </a:xfrm>
        </p:grpSpPr>
        <p:cxnSp>
          <p:nvCxnSpPr>
            <p:cNvPr id="12" name="Düz Bağlayıcı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46012" y="3290538"/>
              <a:ext cx="1521887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2142942" y="3239179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sp>
        <p:nvSpPr>
          <p:cNvPr id="21" name="Resim Yer Tutucusu 11" descr="Rakiplerin logoları çeyrek daire">
            <a:extLst>
              <a:ext uri="{FF2B5EF4-FFF2-40B4-BE49-F238E27FC236}">
                <a16:creationId xmlns:a16="http://schemas.microsoft.com/office/drawing/2014/main" id="{58A093A6-410B-4E4B-BA54-D31E8313D9B1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3928670" y="2872719"/>
            <a:ext cx="1772153" cy="777240"/>
          </a:xfr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pPr rtl="0"/>
            <a:r>
              <a:rPr lang="tr-TR" noProof="0" dirty="0"/>
              <a:t>Rakip 2</a:t>
            </a:r>
          </a:p>
          <a:p>
            <a:pPr rtl="0"/>
            <a:r>
              <a:rPr lang="tr-TR" noProof="0" dirty="0"/>
              <a:t>Logo</a:t>
            </a:r>
          </a:p>
        </p:txBody>
      </p:sp>
      <p:sp>
        <p:nvSpPr>
          <p:cNvPr id="22" name="Resim Yer Tutucusu 11" descr="Rakiplerin logoları çeyrek daire">
            <a:extLst>
              <a:ext uri="{FF2B5EF4-FFF2-40B4-BE49-F238E27FC236}">
                <a16:creationId xmlns:a16="http://schemas.microsoft.com/office/drawing/2014/main" id="{C852F764-614E-4E0D-B231-E5EF9B5D3AFE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806105" y="2171148"/>
            <a:ext cx="1655064" cy="777240"/>
          </a:xfr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pPr rtl="0"/>
            <a:r>
              <a:rPr lang="tr-TR" noProof="0" dirty="0"/>
              <a:t>Rakip 1</a:t>
            </a:r>
          </a:p>
          <a:p>
            <a:pPr rtl="0"/>
            <a:r>
              <a:rPr lang="tr-TR" noProof="0" dirty="0"/>
              <a:t>Logo</a:t>
            </a:r>
          </a:p>
        </p:txBody>
      </p:sp>
      <p:sp>
        <p:nvSpPr>
          <p:cNvPr id="25" name="Resim Yer Tutucusu 11" descr="Rakiplerin logoları çeyrek daire">
            <a:extLst>
              <a:ext uri="{FF2B5EF4-FFF2-40B4-BE49-F238E27FC236}">
                <a16:creationId xmlns:a16="http://schemas.microsoft.com/office/drawing/2014/main" id="{0349F007-C349-4EF3-A61F-86C43BEB547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2729582" y="4456262"/>
            <a:ext cx="1772153" cy="777240"/>
          </a:xfr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pPr rtl="0"/>
            <a:r>
              <a:rPr lang="tr-TR" noProof="0" dirty="0"/>
              <a:t>Rakip 3</a:t>
            </a:r>
          </a:p>
          <a:p>
            <a:pPr rtl="0"/>
            <a:r>
              <a:rPr lang="tr-TR" noProof="0" dirty="0"/>
              <a:t>Logo</a:t>
            </a:r>
          </a:p>
        </p:txBody>
      </p:sp>
      <p:sp>
        <p:nvSpPr>
          <p:cNvPr id="26" name="Resim Yer Tutucusu 11" descr="Rakiplerin logoları çeyrek daire">
            <a:extLst>
              <a:ext uri="{FF2B5EF4-FFF2-40B4-BE49-F238E27FC236}">
                <a16:creationId xmlns:a16="http://schemas.microsoft.com/office/drawing/2014/main" id="{FEA8BDDC-623F-4C67-AD04-E7801B53701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829546" y="2770168"/>
            <a:ext cx="1772153" cy="777240"/>
          </a:xfrm>
          <a:noFill/>
        </p:spPr>
        <p:txBody>
          <a:bodyPr rtlCol="0" anchor="ctr" anchorCtr="0">
            <a:noAutofit/>
          </a:bodyPr>
          <a:lstStyle>
            <a:lvl1pPr marL="0" indent="0" algn="ctr" rtl="0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pPr rtl="0"/>
            <a:r>
              <a:rPr lang="tr-TR" noProof="0" dirty="0"/>
              <a:t>Rakip 4</a:t>
            </a:r>
          </a:p>
          <a:p>
            <a:pPr rtl="0"/>
            <a:r>
              <a:rPr lang="tr-TR" noProof="0" dirty="0"/>
              <a:t>Logo</a:t>
            </a:r>
          </a:p>
        </p:txBody>
      </p:sp>
      <p:sp>
        <p:nvSpPr>
          <p:cNvPr id="27" name="Resim Yer Tutucusu 11" descr="Rakiplerin logoları çeyrek daire">
            <a:extLst>
              <a:ext uri="{FF2B5EF4-FFF2-40B4-BE49-F238E27FC236}">
                <a16:creationId xmlns:a16="http://schemas.microsoft.com/office/drawing/2014/main" id="{28B0D00B-97E7-4133-B35A-AC2EF334CD2B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610067" y="4588832"/>
            <a:ext cx="1772153" cy="777240"/>
          </a:xfr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pPr rtl="0"/>
            <a:r>
              <a:rPr lang="tr-TR" noProof="0" dirty="0"/>
              <a:t>Rakip 5</a:t>
            </a:r>
          </a:p>
          <a:p>
            <a:pPr rtl="0"/>
            <a:r>
              <a:rPr lang="tr-TR" noProof="0" dirty="0"/>
              <a:t>Logo</a:t>
            </a:r>
          </a:p>
        </p:txBody>
      </p:sp>
      <p:sp>
        <p:nvSpPr>
          <p:cNvPr id="28" name="Resim Yer Tutucusu 11" descr="Rakiplerin logoları çeyrek daire">
            <a:extLst>
              <a:ext uri="{FF2B5EF4-FFF2-40B4-BE49-F238E27FC236}">
                <a16:creationId xmlns:a16="http://schemas.microsoft.com/office/drawing/2014/main" id="{8D1A7417-EFAD-46F6-ADA5-117D4C7B1A9D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9571158" y="4977452"/>
            <a:ext cx="1772153" cy="777240"/>
          </a:xfr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pPr rtl="0"/>
            <a:r>
              <a:rPr lang="tr-TR" noProof="0" dirty="0"/>
              <a:t>Rakip 6</a:t>
            </a:r>
          </a:p>
          <a:p>
            <a:pPr rtl="0"/>
            <a:r>
              <a:rPr lang="tr-TR" noProof="0" dirty="0"/>
              <a:t>Logo</a:t>
            </a:r>
          </a:p>
        </p:txBody>
      </p:sp>
      <p:sp>
        <p:nvSpPr>
          <p:cNvPr id="29" name="Metin Yer Tutucusu 7">
            <a:extLst>
              <a:ext uri="{FF2B5EF4-FFF2-40B4-BE49-F238E27FC236}">
                <a16:creationId xmlns:a16="http://schemas.microsoft.com/office/drawing/2014/main" id="{D4B80E14-BBC8-42CC-8777-FFF50D168A0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89869" y="3642757"/>
            <a:ext cx="2741612" cy="248888"/>
          </a:xfrm>
        </p:spPr>
        <p:txBody>
          <a:bodyPr wrap="square" lIns="0" tIns="0" rIns="0" bIns="0" rtlCol="0">
            <a:no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 rtl="0"/>
            <a:r>
              <a:rPr lang="tr-TR" noProof="0" dirty="0"/>
              <a:t>Daha pahalı</a:t>
            </a:r>
          </a:p>
        </p:txBody>
      </p:sp>
      <p:sp>
        <p:nvSpPr>
          <p:cNvPr id="30" name="Metin Yer Tutucusu 7">
            <a:extLst>
              <a:ext uri="{FF2B5EF4-FFF2-40B4-BE49-F238E27FC236}">
                <a16:creationId xmlns:a16="http://schemas.microsoft.com/office/drawing/2014/main" id="{95033551-3DD0-4EBE-8DFD-9335F8BA926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315481" y="5884080"/>
            <a:ext cx="2741612" cy="248888"/>
          </a:xfrm>
        </p:spPr>
        <p:txBody>
          <a:bodyPr wrap="square" lIns="0" tIns="0" rIns="0" bIns="0" rtlCol="0">
            <a:noAutofit/>
          </a:bodyPr>
          <a:lstStyle>
            <a:lvl1pPr marL="0" indent="0" algn="l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 rtl="0"/>
            <a:r>
              <a:rPr lang="tr-TR" noProof="0" dirty="0"/>
              <a:t>Daha az kullanışlı</a:t>
            </a:r>
          </a:p>
        </p:txBody>
      </p:sp>
      <p:sp>
        <p:nvSpPr>
          <p:cNvPr id="31" name="Metin Yer Tutucusu 7">
            <a:extLst>
              <a:ext uri="{FF2B5EF4-FFF2-40B4-BE49-F238E27FC236}">
                <a16:creationId xmlns:a16="http://schemas.microsoft.com/office/drawing/2014/main" id="{CC507E62-D7F3-4E81-8DE2-5A7084588A33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315481" y="1343118"/>
            <a:ext cx="2741612" cy="248888"/>
          </a:xfrm>
        </p:spPr>
        <p:txBody>
          <a:bodyPr wrap="square" lIns="0" tIns="0" rIns="0" bIns="0" rtlCol="0">
            <a:noAutofit/>
          </a:bodyPr>
          <a:lstStyle>
            <a:lvl1pPr marL="0" indent="0" algn="l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 rtl="0"/>
            <a:r>
              <a:rPr lang="tr-TR" noProof="0" dirty="0"/>
              <a:t>Daha kullanışlı</a:t>
            </a:r>
          </a:p>
        </p:txBody>
      </p:sp>
      <p:sp>
        <p:nvSpPr>
          <p:cNvPr id="32" name="Resim Yer Tutucusu 13">
            <a:extLst>
              <a:ext uri="{FF2B5EF4-FFF2-40B4-BE49-F238E27FC236}">
                <a16:creationId xmlns:a16="http://schemas.microsoft.com/office/drawing/2014/main" id="{61EF622D-8E08-41C3-BEBA-2274C2AB487A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17999" y="1977257"/>
            <a:ext cx="1481328" cy="758952"/>
          </a:xfrm>
          <a:noFill/>
          <a:ln>
            <a:noFill/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33" name="Metin Yer Tutucusu 7">
            <a:extLst>
              <a:ext uri="{FF2B5EF4-FFF2-40B4-BE49-F238E27FC236}">
                <a16:creationId xmlns:a16="http://schemas.microsoft.com/office/drawing/2014/main" id="{690ADA54-0156-49A9-AEF7-A4972EEB15AA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651686" y="3642757"/>
            <a:ext cx="2741612" cy="248888"/>
          </a:xfrm>
        </p:spPr>
        <p:txBody>
          <a:bodyPr lIns="0" tIns="0" rIns="0" bIns="0" rtlCol="0">
            <a:noAutofit/>
          </a:bodyPr>
          <a:lstStyle>
            <a:lvl1pPr marL="0" indent="0" algn="r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 rtl="0"/>
            <a:r>
              <a:rPr lang="tr-TR" noProof="0" dirty="0"/>
              <a:t>Daha az pahalı</a:t>
            </a:r>
          </a:p>
        </p:txBody>
      </p:sp>
      <p:grpSp>
        <p:nvGrpSpPr>
          <p:cNvPr id="4" name="Grup 3">
            <a:extLst>
              <a:ext uri="{FF2B5EF4-FFF2-40B4-BE49-F238E27FC236}">
                <a16:creationId xmlns:a16="http://schemas.microsoft.com/office/drawing/2014/main" id="{32193FB7-0142-40DD-9186-F3156B0AE4B0}"/>
              </a:ext>
            </a:extLst>
          </p:cNvPr>
          <p:cNvGrpSpPr/>
          <p:nvPr userDrawn="1"/>
        </p:nvGrpSpPr>
        <p:grpSpPr>
          <a:xfrm>
            <a:off x="6045600" y="1376748"/>
            <a:ext cx="100800" cy="5481252"/>
            <a:chOff x="6045600" y="1376748"/>
            <a:chExt cx="100800" cy="5481252"/>
          </a:xfrm>
        </p:grpSpPr>
        <p:cxnSp>
          <p:nvCxnSpPr>
            <p:cNvPr id="3" name="Düz Bağlayıcı 2">
              <a:extLst>
                <a:ext uri="{FF2B5EF4-FFF2-40B4-BE49-F238E27FC236}">
                  <a16:creationId xmlns:a16="http://schemas.microsoft.com/office/drawing/2014/main" id="{CD1389D4-2EB7-40E2-B21B-4EE70FCA2236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3389377" y="4151376"/>
              <a:ext cx="541324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BA48E795-AD00-4819-94E4-A5211D331715}"/>
                </a:ext>
              </a:extLst>
            </p:cNvPr>
            <p:cNvSpPr/>
            <p:nvPr userDrawn="1"/>
          </p:nvSpPr>
          <p:spPr>
            <a:xfrm>
              <a:off x="6045600" y="1376748"/>
              <a:ext cx="100800" cy="100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grpSp>
        <p:nvGrpSpPr>
          <p:cNvPr id="37" name="Grup 36">
            <a:extLst>
              <a:ext uri="{FF2B5EF4-FFF2-40B4-BE49-F238E27FC236}">
                <a16:creationId xmlns:a16="http://schemas.microsoft.com/office/drawing/2014/main" id="{41BD97BD-35F4-4534-8B74-24D44A99BC58}"/>
              </a:ext>
            </a:extLst>
          </p:cNvPr>
          <p:cNvGrpSpPr/>
          <p:nvPr userDrawn="1"/>
        </p:nvGrpSpPr>
        <p:grpSpPr>
          <a:xfrm rot="5400000">
            <a:off x="5669857" y="-1673474"/>
            <a:ext cx="100800" cy="11440514"/>
            <a:chOff x="6045600" y="1329588"/>
            <a:chExt cx="100800" cy="11440514"/>
          </a:xfrm>
        </p:grpSpPr>
        <p:cxnSp>
          <p:nvCxnSpPr>
            <p:cNvPr id="38" name="Düz Bağlayıcı 37">
              <a:extLst>
                <a:ext uri="{FF2B5EF4-FFF2-40B4-BE49-F238E27FC236}">
                  <a16:creationId xmlns:a16="http://schemas.microsoft.com/office/drawing/2014/main" id="{D8351F13-467F-49F8-8279-C5B29A51798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408032" y="7082102"/>
              <a:ext cx="1137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9AA12FA-7959-4581-B344-DF9E7B0AD37A}"/>
                </a:ext>
              </a:extLst>
            </p:cNvPr>
            <p:cNvSpPr/>
            <p:nvPr userDrawn="1"/>
          </p:nvSpPr>
          <p:spPr>
            <a:xfrm>
              <a:off x="6045600" y="1329588"/>
              <a:ext cx="100800" cy="100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9395588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ç Bölüm İçerik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7" y="1512271"/>
            <a:ext cx="2828198" cy="1286838"/>
          </a:xfrm>
        </p:spPr>
        <p:txBody>
          <a:bodyPr lIns="0" tIns="0" rIns="0" bIns="0"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tr-TR" noProof="0" dirty="0"/>
              <a:t>DÜZENLEMEK İÇİN TIKLAYIN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1" y="3148315"/>
            <a:ext cx="2216876" cy="2098138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4" name="Tarih Yer Tutucusu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t>‹#›</a:t>
            </a:fld>
            <a:endParaRPr lang="tr-TR" noProof="0" dirty="0"/>
          </a:p>
        </p:txBody>
      </p:sp>
      <p:sp>
        <p:nvSpPr>
          <p:cNvPr id="11" name="Resim Yer Tutucusu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5" name="Gr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897696"/>
            <a:ext cx="3360726" cy="100800"/>
            <a:chOff x="0" y="3240138"/>
            <a:chExt cx="3360726" cy="100800"/>
          </a:xfrm>
        </p:grpSpPr>
        <p:cxnSp>
          <p:nvCxnSpPr>
            <p:cNvPr id="13" name="Düz Bağlayıcı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/>
            <p:nvPr userDrawn="1"/>
          </p:nvCxnSpPr>
          <p:spPr>
            <a:xfrm>
              <a:off x="0" y="3290538"/>
              <a:ext cx="3276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3259926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8" name="Düz Bağlayıcı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20" name="Düz Bağlayıcı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Metin Yer Tutucusu 15">
            <a:extLst>
              <a:ext uri="{FF2B5EF4-FFF2-40B4-BE49-F238E27FC236}">
                <a16:creationId xmlns:a16="http://schemas.microsoft.com/office/drawing/2014/main" id="{DA80730C-5AC9-41A0-ACC5-624F0652D68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75261" y="2631676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72000" rIns="0" bIns="0" rtlCol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 rtl="0"/>
            <a:r>
              <a:rPr lang="tr-TR" noProof="0" dirty="0"/>
              <a:t>1</a:t>
            </a:r>
          </a:p>
        </p:txBody>
      </p:sp>
      <p:sp>
        <p:nvSpPr>
          <p:cNvPr id="22" name="Metin Yer Tutucusu 15">
            <a:extLst>
              <a:ext uri="{FF2B5EF4-FFF2-40B4-BE49-F238E27FC236}">
                <a16:creationId xmlns:a16="http://schemas.microsoft.com/office/drawing/2014/main" id="{515B23A8-23EB-4E6E-A24C-4154570D7DC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436251" y="2015540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36000" rIns="0" bIns="0" rtlCol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 rtl="0"/>
            <a:r>
              <a:rPr lang="tr-TR" noProof="0" dirty="0"/>
              <a:t>2</a:t>
            </a:r>
          </a:p>
        </p:txBody>
      </p:sp>
      <p:sp>
        <p:nvSpPr>
          <p:cNvPr id="23" name="Metin Yer Tutucusu 15">
            <a:extLst>
              <a:ext uri="{FF2B5EF4-FFF2-40B4-BE49-F238E27FC236}">
                <a16:creationId xmlns:a16="http://schemas.microsoft.com/office/drawing/2014/main" id="{C12919ED-FD55-4081-BB4A-2B2FDA3BED1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397240" y="1239687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36000" rIns="0" bIns="0" rtlCol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 rtl="0"/>
            <a:r>
              <a:rPr lang="tr-TR" noProof="0" dirty="0"/>
              <a:t>3</a:t>
            </a:r>
          </a:p>
        </p:txBody>
      </p:sp>
      <p:cxnSp>
        <p:nvCxnSpPr>
          <p:cNvPr id="24" name="Düz Bağlayıcı 23">
            <a:extLst>
              <a:ext uri="{FF2B5EF4-FFF2-40B4-BE49-F238E27FC236}">
                <a16:creationId xmlns:a16="http://schemas.microsoft.com/office/drawing/2014/main" id="{56A6259C-432B-4405-9E82-995AF092FB7A}"/>
              </a:ext>
            </a:extLst>
          </p:cNvPr>
          <p:cNvCxnSpPr>
            <a:cxnSpLocks/>
          </p:cNvCxnSpPr>
          <p:nvPr userDrawn="1"/>
        </p:nvCxnSpPr>
        <p:spPr>
          <a:xfrm rot="16200000" flipV="1">
            <a:off x="4068065" y="1728891"/>
            <a:ext cx="1792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Düz Bağlayıcı 24">
            <a:extLst>
              <a:ext uri="{FF2B5EF4-FFF2-40B4-BE49-F238E27FC236}">
                <a16:creationId xmlns:a16="http://schemas.microsoft.com/office/drawing/2014/main" id="{13BC485E-8BCE-479F-A7E9-7F9E193E6E96}"/>
              </a:ext>
            </a:extLst>
          </p:cNvPr>
          <p:cNvCxnSpPr>
            <a:cxnSpLocks/>
          </p:cNvCxnSpPr>
          <p:nvPr userDrawn="1"/>
        </p:nvCxnSpPr>
        <p:spPr>
          <a:xfrm>
            <a:off x="4964465" y="836613"/>
            <a:ext cx="592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Düz Bağlayıcı 25">
            <a:extLst>
              <a:ext uri="{FF2B5EF4-FFF2-40B4-BE49-F238E27FC236}">
                <a16:creationId xmlns:a16="http://schemas.microsoft.com/office/drawing/2014/main" id="{D5094BC6-BA16-4E05-868C-3AE971AF3DA4}"/>
              </a:ext>
            </a:extLst>
          </p:cNvPr>
          <p:cNvCxnSpPr>
            <a:cxnSpLocks/>
          </p:cNvCxnSpPr>
          <p:nvPr userDrawn="1"/>
        </p:nvCxnSpPr>
        <p:spPr>
          <a:xfrm rot="16200000" flipV="1">
            <a:off x="10688444" y="1030491"/>
            <a:ext cx="39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>
            <a:extLst>
              <a:ext uri="{FF2B5EF4-FFF2-40B4-BE49-F238E27FC236}">
                <a16:creationId xmlns:a16="http://schemas.microsoft.com/office/drawing/2014/main" id="{F9130EC6-4A8D-447F-862E-E5A693E68C8C}"/>
              </a:ext>
            </a:extLst>
          </p:cNvPr>
          <p:cNvCxnSpPr>
            <a:cxnSpLocks/>
          </p:cNvCxnSpPr>
          <p:nvPr userDrawn="1"/>
        </p:nvCxnSpPr>
        <p:spPr>
          <a:xfrm flipV="1">
            <a:off x="7925455" y="837355"/>
            <a:ext cx="0" cy="11781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Metin Yer Tutucusu 2">
            <a:extLst>
              <a:ext uri="{FF2B5EF4-FFF2-40B4-BE49-F238E27FC236}">
                <a16:creationId xmlns:a16="http://schemas.microsoft.com/office/drawing/2014/main" id="{1B29C9C1-9494-4E8B-A0F3-611E947A19B3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3151266" y="4543170"/>
            <a:ext cx="2589369" cy="1280958"/>
          </a:xfrm>
        </p:spPr>
        <p:txBody>
          <a:bodyPr lIns="0" tIns="0" rIns="0" bIns="0" rtlCol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0" name="Metin Yer Tutucusu 2">
            <a:extLst>
              <a:ext uri="{FF2B5EF4-FFF2-40B4-BE49-F238E27FC236}">
                <a16:creationId xmlns:a16="http://schemas.microsoft.com/office/drawing/2014/main" id="{ABB09D16-148A-45C2-B0B8-1495E8DC7D64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3151265" y="4246467"/>
            <a:ext cx="2415199" cy="236141"/>
          </a:xfrm>
        </p:spPr>
        <p:txBody>
          <a:bodyPr lIns="0" tIns="0" rIns="0" bIns="0" rtlCol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1" name="Metin Yer Tutucusu 2">
            <a:extLst>
              <a:ext uri="{FF2B5EF4-FFF2-40B4-BE49-F238E27FC236}">
                <a16:creationId xmlns:a16="http://schemas.microsoft.com/office/drawing/2014/main" id="{67814C7C-3597-4B16-A4AC-D81985C587BD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3151265" y="3883902"/>
            <a:ext cx="2415199" cy="360000"/>
          </a:xfrm>
        </p:spPr>
        <p:txBody>
          <a:bodyPr lIns="0" tIns="0" rIns="0" bIns="0" rtlCol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metni düzenle</a:t>
            </a:r>
          </a:p>
        </p:txBody>
      </p:sp>
      <p:sp>
        <p:nvSpPr>
          <p:cNvPr id="43" name="Metin Yer Tutucusu 2">
            <a:extLst>
              <a:ext uri="{FF2B5EF4-FFF2-40B4-BE49-F238E27FC236}">
                <a16:creationId xmlns:a16="http://schemas.microsoft.com/office/drawing/2014/main" id="{EFE2A8C5-F462-436C-B748-BBE5D58CB8B4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6048861" y="3849559"/>
            <a:ext cx="2589369" cy="1786953"/>
          </a:xfrm>
        </p:spPr>
        <p:txBody>
          <a:bodyPr lIns="0" tIns="0" rIns="0" bIns="0" rtlCol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44" name="Metin Yer Tutucusu 2">
            <a:extLst>
              <a:ext uri="{FF2B5EF4-FFF2-40B4-BE49-F238E27FC236}">
                <a16:creationId xmlns:a16="http://schemas.microsoft.com/office/drawing/2014/main" id="{586DAC0D-9859-40A1-8456-F0B43D96718B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6048860" y="3552857"/>
            <a:ext cx="2415199" cy="236141"/>
          </a:xfrm>
        </p:spPr>
        <p:txBody>
          <a:bodyPr lIns="0" tIns="0" rIns="0" bIns="0" rtlCol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45" name="Metin Yer Tutucusu 2">
            <a:extLst>
              <a:ext uri="{FF2B5EF4-FFF2-40B4-BE49-F238E27FC236}">
                <a16:creationId xmlns:a16="http://schemas.microsoft.com/office/drawing/2014/main" id="{37B983EE-F89D-4F09-8A9F-2347FA36421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048860" y="3190292"/>
            <a:ext cx="2415199" cy="360000"/>
          </a:xfrm>
        </p:spPr>
        <p:txBody>
          <a:bodyPr lIns="0" tIns="0" rIns="0" bIns="0" rtlCol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metni düzenle</a:t>
            </a:r>
          </a:p>
        </p:txBody>
      </p:sp>
      <p:sp>
        <p:nvSpPr>
          <p:cNvPr id="46" name="Metin Yer Tutucusu 2">
            <a:extLst>
              <a:ext uri="{FF2B5EF4-FFF2-40B4-BE49-F238E27FC236}">
                <a16:creationId xmlns:a16="http://schemas.microsoft.com/office/drawing/2014/main" id="{D30DD128-A937-4A2F-B070-523A5BAAE260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975159" y="3147170"/>
            <a:ext cx="2589369" cy="2311934"/>
          </a:xfrm>
        </p:spPr>
        <p:txBody>
          <a:bodyPr lIns="0" tIns="0" rIns="0" bIns="0" rtlCol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47" name="Metin Yer Tutucusu 2">
            <a:extLst>
              <a:ext uri="{FF2B5EF4-FFF2-40B4-BE49-F238E27FC236}">
                <a16:creationId xmlns:a16="http://schemas.microsoft.com/office/drawing/2014/main" id="{5737B87C-E3C0-46B2-8B79-63EB60491503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8975158" y="2850467"/>
            <a:ext cx="2415199" cy="236141"/>
          </a:xfrm>
        </p:spPr>
        <p:txBody>
          <a:bodyPr lIns="0" tIns="0" rIns="0" bIns="0" rtlCol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48" name="Metin Yer Tutucusu 2">
            <a:extLst>
              <a:ext uri="{FF2B5EF4-FFF2-40B4-BE49-F238E27FC236}">
                <a16:creationId xmlns:a16="http://schemas.microsoft.com/office/drawing/2014/main" id="{22F76863-7DCD-4365-80F0-001D51F08779}"/>
              </a:ext>
            </a:extLst>
          </p:cNvPr>
          <p:cNvSpPr>
            <a:spLocks noGrp="1"/>
          </p:cNvSpPr>
          <p:nvPr>
            <p:ph type="body" idx="38" hasCustomPrompt="1"/>
          </p:nvPr>
        </p:nvSpPr>
        <p:spPr>
          <a:xfrm>
            <a:off x="8975158" y="2487902"/>
            <a:ext cx="2415199" cy="360000"/>
          </a:xfrm>
        </p:spPr>
        <p:txBody>
          <a:bodyPr lIns="0" tIns="0" rIns="0" bIns="0" rtlCol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metni düzenle</a:t>
            </a:r>
          </a:p>
        </p:txBody>
      </p:sp>
    </p:spTree>
    <p:extLst>
      <p:ext uri="{BB962C8B-B14F-4D97-AF65-F5344CB8AC3E}">
        <p14:creationId xmlns:p14="http://schemas.microsoft.com/office/powerpoint/2010/main" val="30782733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o ve Grafik İçerik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5" name="Tarih Yer Tutucusu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t>‹#›</a:t>
            </a:fld>
            <a:endParaRPr lang="tr-TR" noProof="0" dirty="0"/>
          </a:p>
        </p:txBody>
      </p:sp>
      <p:sp>
        <p:nvSpPr>
          <p:cNvPr id="8" name="Başlık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707529"/>
            <a:ext cx="5314072" cy="569086"/>
          </a:xfrm>
        </p:spPr>
        <p:txBody>
          <a:bodyPr lIns="0" tIns="0" rIns="0" bIns="0" rtlCol="0" anchor="b">
            <a:normAutofit/>
          </a:bodyPr>
          <a:lstStyle>
            <a:lvl1pPr algn="l">
              <a:defRPr sz="3600"/>
            </a:lvl1pPr>
          </a:lstStyle>
          <a:p>
            <a:pPr rtl="0"/>
            <a:r>
              <a:rPr lang="tr-TR" noProof="0" dirty="0"/>
              <a:t>BAŞLIĞI DÜZENLEMEK İÇİN TIKLAYIN</a:t>
            </a:r>
          </a:p>
        </p:txBody>
      </p:sp>
      <p:sp>
        <p:nvSpPr>
          <p:cNvPr id="10" name="Resim Yer Tutucusu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1" name="Gr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096000" y="1383372"/>
            <a:ext cx="6096000" cy="100800"/>
            <a:chOff x="646015" y="3248308"/>
            <a:chExt cx="3107749" cy="100800"/>
          </a:xfrm>
        </p:grpSpPr>
        <p:cxnSp>
          <p:nvCxnSpPr>
            <p:cNvPr id="12" name="Düz Bağlayıcı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46015" y="3290538"/>
              <a:ext cx="310774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702376" y="324830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sp>
        <p:nvSpPr>
          <p:cNvPr id="36" name="Metin Yer Tutucusu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831850" y="2031832"/>
            <a:ext cx="2915732" cy="360000"/>
          </a:xfrm>
        </p:spPr>
        <p:txBody>
          <a:bodyPr lIns="0" tIns="0" rIns="0" bIns="0" rtlCol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24" name="Metin Yer Tutucusu 2">
            <a:extLst>
              <a:ext uri="{FF2B5EF4-FFF2-40B4-BE49-F238E27FC236}">
                <a16:creationId xmlns:a16="http://schemas.microsoft.com/office/drawing/2014/main" id="{FB2A0B34-417C-46AC-95C0-9B2A2FCC8BFC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096000" y="2031832"/>
            <a:ext cx="2915732" cy="360000"/>
          </a:xfrm>
        </p:spPr>
        <p:txBody>
          <a:bodyPr lIns="0" tIns="0" rIns="0" bIns="0" rtlCol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D36F8EF-728B-45C1-87D8-4AD8FA8F3716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803275" y="2524125"/>
            <a:ext cx="4970463" cy="2935288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  <a:endParaRPr lang="tr-TR" noProof="0" dirty="0"/>
          </a:p>
        </p:txBody>
      </p:sp>
      <p:sp>
        <p:nvSpPr>
          <p:cNvPr id="22" name="İçerik Yer Tutucusu 2">
            <a:extLst>
              <a:ext uri="{FF2B5EF4-FFF2-40B4-BE49-F238E27FC236}">
                <a16:creationId xmlns:a16="http://schemas.microsoft.com/office/drawing/2014/main" id="{7395C5B4-6B03-4F70-96F8-3AE3A7817B52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6096000" y="2524125"/>
            <a:ext cx="4970463" cy="2935288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778915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man Çizelgesi İçerik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5" name="Tarih Yer Tutucusu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t>‹#›</a:t>
            </a:fld>
            <a:endParaRPr lang="tr-TR" noProof="0" dirty="0"/>
          </a:p>
        </p:txBody>
      </p:sp>
      <p:sp>
        <p:nvSpPr>
          <p:cNvPr id="8" name="Başlık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6466" y="707529"/>
            <a:ext cx="2673606" cy="569086"/>
          </a:xfrm>
        </p:spPr>
        <p:txBody>
          <a:bodyPr lIns="0" tIns="0" rIns="0" bIns="0" rtlCol="0" anchor="b">
            <a:normAutofit/>
          </a:bodyPr>
          <a:lstStyle>
            <a:lvl1pPr algn="r">
              <a:defRPr sz="3600"/>
            </a:lvl1pPr>
          </a:lstStyle>
          <a:p>
            <a:pPr rtl="0"/>
            <a:r>
              <a:rPr lang="tr-TR" noProof="0" dirty="0"/>
              <a:t>ZAMAN ÇİZELGESİ</a:t>
            </a:r>
          </a:p>
        </p:txBody>
      </p:sp>
      <p:sp>
        <p:nvSpPr>
          <p:cNvPr id="9" name="Metin Yer Tutucusu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47803" y="1625821"/>
            <a:ext cx="2262267" cy="2021536"/>
          </a:xfrm>
        </p:spPr>
        <p:txBody>
          <a:bodyPr lIns="0" tIns="0" rIns="0" bIns="0" rtlCol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10" name="Resim Yer Tutucusu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1" name="Gr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9222077" y="1375202"/>
            <a:ext cx="2969921" cy="100800"/>
            <a:chOff x="2729179" y="3240138"/>
            <a:chExt cx="1514062" cy="100800"/>
          </a:xfrm>
        </p:grpSpPr>
        <p:cxnSp>
          <p:nvCxnSpPr>
            <p:cNvPr id="12" name="Düz Bağlayıcı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729179" y="3290538"/>
              <a:ext cx="1480958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4191853" y="324013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sp>
        <p:nvSpPr>
          <p:cNvPr id="16" name="Metin Yer Tutucusu 15">
            <a:extLst>
              <a:ext uri="{FF2B5EF4-FFF2-40B4-BE49-F238E27FC236}">
                <a16:creationId xmlns:a16="http://schemas.microsoft.com/office/drawing/2014/main" id="{D0092E26-7A96-4712-98A7-FFDA7C3D772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618284" y="685667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rtlCol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 rtl="0"/>
            <a:r>
              <a:rPr lang="tr-TR" noProof="0" dirty="0"/>
              <a:t>20XX</a:t>
            </a:r>
          </a:p>
        </p:txBody>
      </p:sp>
      <p:sp>
        <p:nvSpPr>
          <p:cNvPr id="34" name="Metin Yer Tutucusu 2">
            <a:extLst>
              <a:ext uri="{FF2B5EF4-FFF2-40B4-BE49-F238E27FC236}">
                <a16:creationId xmlns:a16="http://schemas.microsoft.com/office/drawing/2014/main" id="{B17B484C-F876-40B2-89DE-FC7A9E54C835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5930241" y="1079309"/>
            <a:ext cx="2810591" cy="758864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6" name="Metin Yer Tutucusu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5930241" y="786637"/>
            <a:ext cx="2810591" cy="292671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cxnSp>
        <p:nvCxnSpPr>
          <p:cNvPr id="14" name="Düz Bağlayıcı 13">
            <a:extLst>
              <a:ext uri="{FF2B5EF4-FFF2-40B4-BE49-F238E27FC236}">
                <a16:creationId xmlns:a16="http://schemas.microsoft.com/office/drawing/2014/main" id="{1AD3A3AB-488E-4090-9FD5-E005D5A9ECF5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2094269" y="3429000"/>
            <a:ext cx="685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BD6729DC-C5B3-485B-B5CD-F06FC3CAFD9A}"/>
              </a:ext>
            </a:extLst>
          </p:cNvPr>
          <p:cNvSpPr/>
          <p:nvPr userDrawn="1"/>
        </p:nvSpPr>
        <p:spPr>
          <a:xfrm>
            <a:off x="5372392" y="959827"/>
            <a:ext cx="301752" cy="301752"/>
          </a:xfrm>
          <a:prstGeom prst="ellipse">
            <a:avLst/>
          </a:prstGeom>
          <a:solidFill>
            <a:srgbClr val="0F17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4046DD7-8FB2-43D4-8E94-3D35DC3E2891}"/>
              </a:ext>
            </a:extLst>
          </p:cNvPr>
          <p:cNvSpPr/>
          <p:nvPr userDrawn="1"/>
        </p:nvSpPr>
        <p:spPr>
          <a:xfrm>
            <a:off x="5372392" y="5362327"/>
            <a:ext cx="301752" cy="301752"/>
          </a:xfrm>
          <a:prstGeom prst="ellipse">
            <a:avLst/>
          </a:prstGeom>
          <a:solidFill>
            <a:srgbClr val="0F17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320A73A-D3CB-4E04-B7E2-F3696B8ACDEA}"/>
              </a:ext>
            </a:extLst>
          </p:cNvPr>
          <p:cNvSpPr/>
          <p:nvPr userDrawn="1"/>
        </p:nvSpPr>
        <p:spPr>
          <a:xfrm>
            <a:off x="5372392" y="2427327"/>
            <a:ext cx="301752" cy="301752"/>
          </a:xfrm>
          <a:prstGeom prst="ellipse">
            <a:avLst/>
          </a:prstGeom>
          <a:solidFill>
            <a:srgbClr val="0F17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E2B01F0-78A8-41AE-95B8-811603402031}"/>
              </a:ext>
            </a:extLst>
          </p:cNvPr>
          <p:cNvSpPr/>
          <p:nvPr userDrawn="1"/>
        </p:nvSpPr>
        <p:spPr>
          <a:xfrm>
            <a:off x="5372392" y="3894827"/>
            <a:ext cx="301752" cy="301752"/>
          </a:xfrm>
          <a:prstGeom prst="ellipse">
            <a:avLst/>
          </a:prstGeom>
          <a:solidFill>
            <a:srgbClr val="0F17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32" name="Metin Yer Tutucusu 2">
            <a:extLst>
              <a:ext uri="{FF2B5EF4-FFF2-40B4-BE49-F238E27FC236}">
                <a16:creationId xmlns:a16="http://schemas.microsoft.com/office/drawing/2014/main" id="{A70E382B-B932-45B7-BD95-6D722A4A2480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5930241" y="2532448"/>
            <a:ext cx="2810591" cy="758864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3" name="Metin Yer Tutucusu 2">
            <a:extLst>
              <a:ext uri="{FF2B5EF4-FFF2-40B4-BE49-F238E27FC236}">
                <a16:creationId xmlns:a16="http://schemas.microsoft.com/office/drawing/2014/main" id="{2F096B52-06C2-46DF-BB33-70D931283F16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5930241" y="2239776"/>
            <a:ext cx="2810591" cy="292671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5" name="Metin Yer Tutucusu 2">
            <a:extLst>
              <a:ext uri="{FF2B5EF4-FFF2-40B4-BE49-F238E27FC236}">
                <a16:creationId xmlns:a16="http://schemas.microsoft.com/office/drawing/2014/main" id="{5D87FD43-95C9-4217-AD5F-FE02E28AD4CE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5930241" y="3985587"/>
            <a:ext cx="2810591" cy="758864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7" name="Metin Yer Tutucusu 2">
            <a:extLst>
              <a:ext uri="{FF2B5EF4-FFF2-40B4-BE49-F238E27FC236}">
                <a16:creationId xmlns:a16="http://schemas.microsoft.com/office/drawing/2014/main" id="{A6706CEB-523E-4248-9A66-5D139D8B0DE5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5930241" y="3692915"/>
            <a:ext cx="2810591" cy="292671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8" name="Metin Yer Tutucusu 2">
            <a:extLst>
              <a:ext uri="{FF2B5EF4-FFF2-40B4-BE49-F238E27FC236}">
                <a16:creationId xmlns:a16="http://schemas.microsoft.com/office/drawing/2014/main" id="{6ADC931C-F9B2-467E-A024-CB5BE74BAD85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5930241" y="5438727"/>
            <a:ext cx="2810591" cy="758864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9" name="Metin Yer Tutucusu 2">
            <a:extLst>
              <a:ext uri="{FF2B5EF4-FFF2-40B4-BE49-F238E27FC236}">
                <a16:creationId xmlns:a16="http://schemas.microsoft.com/office/drawing/2014/main" id="{0A301DE6-2E75-41F5-9314-B269815BA3F3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5930241" y="5146055"/>
            <a:ext cx="2810591" cy="292671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40" name="Metin Yer Tutucusu 15">
            <a:extLst>
              <a:ext uri="{FF2B5EF4-FFF2-40B4-BE49-F238E27FC236}">
                <a16:creationId xmlns:a16="http://schemas.microsoft.com/office/drawing/2014/main" id="{B9154606-4DE0-4DC7-830A-371423BE420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618284" y="2153566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rtlCol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 rtl="0"/>
            <a:r>
              <a:rPr lang="tr-TR" noProof="0" dirty="0"/>
              <a:t>20XX</a:t>
            </a:r>
          </a:p>
        </p:txBody>
      </p:sp>
      <p:sp>
        <p:nvSpPr>
          <p:cNvPr id="41" name="Metin Yer Tutucusu 15">
            <a:extLst>
              <a:ext uri="{FF2B5EF4-FFF2-40B4-BE49-F238E27FC236}">
                <a16:creationId xmlns:a16="http://schemas.microsoft.com/office/drawing/2014/main" id="{5AC8C127-0F88-413C-B7BA-2ED0F81E7D4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618284" y="3621465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rtlCol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 rtl="0"/>
            <a:r>
              <a:rPr lang="tr-TR" noProof="0" dirty="0"/>
              <a:t>20XX</a:t>
            </a:r>
          </a:p>
        </p:txBody>
      </p:sp>
      <p:sp>
        <p:nvSpPr>
          <p:cNvPr id="42" name="Metin Yer Tutucusu 15">
            <a:extLst>
              <a:ext uri="{FF2B5EF4-FFF2-40B4-BE49-F238E27FC236}">
                <a16:creationId xmlns:a16="http://schemas.microsoft.com/office/drawing/2014/main" id="{63C5707A-6E08-4B58-A5FE-40063DB6548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618284" y="5089363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rtlCol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 rtl="0"/>
            <a:r>
              <a:rPr lang="tr-TR" noProof="0" dirty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6275356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o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2260000"/>
            <a:ext cx="3911599" cy="1177174"/>
          </a:xfrm>
        </p:spPr>
        <p:txBody>
          <a:bodyPr lIns="0" tIns="0" rIns="0" bIns="0"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tr-TR" noProof="0" dirty="0"/>
              <a:t>DÜZENLEMEK İÇİN TIKLAYIN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890303"/>
            <a:ext cx="3275463" cy="882062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4" name="Tarih Yer Tutucusu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t>‹#›</a:t>
            </a:fld>
            <a:endParaRPr lang="tr-TR" noProof="0" dirty="0"/>
          </a:p>
        </p:txBody>
      </p:sp>
      <p:sp>
        <p:nvSpPr>
          <p:cNvPr id="11" name="Resim Yer Tutucusu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5" name="Gr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3598737"/>
            <a:ext cx="2653124" cy="100800"/>
            <a:chOff x="-1228304" y="3240138"/>
            <a:chExt cx="2653124" cy="100800"/>
          </a:xfrm>
        </p:grpSpPr>
        <p:cxnSp>
          <p:nvCxnSpPr>
            <p:cNvPr id="13" name="Düz Bağlayıcı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228304" y="3290538"/>
              <a:ext cx="2588184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1324020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8" name="Düz Bağlayıcı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20" name="Düz Bağlayıcı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Başlık Yer Tutucusu 9">
            <a:extLst>
              <a:ext uri="{FF2B5EF4-FFF2-40B4-BE49-F238E27FC236}">
                <a16:creationId xmlns:a16="http://schemas.microsoft.com/office/drawing/2014/main" id="{3F646CE6-E75B-4112-896D-5A26E1F1520E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5518150" y="860425"/>
            <a:ext cx="5870575" cy="4867275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tr-TR" noProof="0"/>
              <a:t>Tablo eklemek için simgeye tıklayın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1839232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ip İçerik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7" y="1608523"/>
            <a:ext cx="2828198" cy="1286838"/>
          </a:xfrm>
        </p:spPr>
        <p:txBody>
          <a:bodyPr lIns="0" tIns="0" rIns="0" bIns="0"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tr-TR" noProof="0" dirty="0"/>
              <a:t>DÜZENLEMEK İÇİN TIKLAYIN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1" y="3244567"/>
            <a:ext cx="2828198" cy="2098138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4" name="Tarih Yer Tutucusu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t>‹#›</a:t>
            </a:fld>
            <a:endParaRPr lang="tr-TR" noProof="0" dirty="0"/>
          </a:p>
        </p:txBody>
      </p:sp>
      <p:sp>
        <p:nvSpPr>
          <p:cNvPr id="11" name="Resim Yer Tutucusu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5" name="Gr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993948"/>
            <a:ext cx="2114608" cy="100800"/>
            <a:chOff x="0" y="3240138"/>
            <a:chExt cx="2114608" cy="100800"/>
          </a:xfrm>
        </p:grpSpPr>
        <p:cxnSp>
          <p:nvCxnSpPr>
            <p:cNvPr id="13" name="Düz Bağlayıcı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/>
            <p:nvPr userDrawn="1"/>
          </p:nvCxnSpPr>
          <p:spPr>
            <a:xfrm>
              <a:off x="0" y="3290538"/>
              <a:ext cx="2034988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2013808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8" name="Düz Bağlayıcı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20" name="Düz Bağlayıcı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Metin Yer Tutucusu 2">
            <a:extLst>
              <a:ext uri="{FF2B5EF4-FFF2-40B4-BE49-F238E27FC236}">
                <a16:creationId xmlns:a16="http://schemas.microsoft.com/office/drawing/2014/main" id="{1B29C9C1-9494-4E8B-A0F3-611E947A19B3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4128617" y="4355032"/>
            <a:ext cx="2066544" cy="1280958"/>
          </a:xfrm>
        </p:spPr>
        <p:txBody>
          <a:bodyPr lIns="0" tIns="0" rIns="0" bIns="0"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0" name="Metin Yer Tutucusu 2">
            <a:extLst>
              <a:ext uri="{FF2B5EF4-FFF2-40B4-BE49-F238E27FC236}">
                <a16:creationId xmlns:a16="http://schemas.microsoft.com/office/drawing/2014/main" id="{ABB09D16-148A-45C2-B0B8-1495E8DC7D64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4128616" y="4042831"/>
            <a:ext cx="2066544" cy="282991"/>
          </a:xfrm>
        </p:spPr>
        <p:txBody>
          <a:bodyPr lIns="0" tIns="0" rIns="0" bIns="0" rtlCol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1" name="Metin Yer Tutucusu 2">
            <a:extLst>
              <a:ext uri="{FF2B5EF4-FFF2-40B4-BE49-F238E27FC236}">
                <a16:creationId xmlns:a16="http://schemas.microsoft.com/office/drawing/2014/main" id="{67814C7C-3597-4B16-A4AC-D81985C587BD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4128616" y="3428999"/>
            <a:ext cx="2066544" cy="615618"/>
          </a:xfrm>
        </p:spPr>
        <p:txBody>
          <a:bodyPr lIns="0" tIns="0" rIns="0" bIns="0" rtlCol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metni düzenle</a:t>
            </a:r>
          </a:p>
        </p:txBody>
      </p:sp>
      <p:sp>
        <p:nvSpPr>
          <p:cNvPr id="9" name="Resim Yer Tutucusu 8">
            <a:extLst>
              <a:ext uri="{FF2B5EF4-FFF2-40B4-BE49-F238E27FC236}">
                <a16:creationId xmlns:a16="http://schemas.microsoft.com/office/drawing/2014/main" id="{B284A57B-147A-4287-AA6B-E508A9222F7F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4130072" y="1179843"/>
            <a:ext cx="2066544" cy="2066544"/>
          </a:xfrm>
          <a:prstGeom prst="ellipse">
            <a:avLst/>
          </a:prstGeom>
          <a:ln w="1270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35" name="Resim Yer Tutucusu 8">
            <a:extLst>
              <a:ext uri="{FF2B5EF4-FFF2-40B4-BE49-F238E27FC236}">
                <a16:creationId xmlns:a16="http://schemas.microsoft.com/office/drawing/2014/main" id="{9DBE0996-CEA3-41C3-A75A-84DC3C2B5194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28072" y="1179843"/>
            <a:ext cx="2066544" cy="2066544"/>
          </a:xfrm>
          <a:prstGeom prst="ellipse">
            <a:avLst/>
          </a:prstGeom>
          <a:ln w="1270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36" name="Resim Yer Tutucusu 8">
            <a:extLst>
              <a:ext uri="{FF2B5EF4-FFF2-40B4-BE49-F238E27FC236}">
                <a16:creationId xmlns:a16="http://schemas.microsoft.com/office/drawing/2014/main" id="{F7B28261-CB14-4E4E-AA66-A0239B3DD28E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6629072" y="1179843"/>
            <a:ext cx="2066544" cy="2066544"/>
          </a:xfrm>
          <a:prstGeom prst="ellipse">
            <a:avLst/>
          </a:prstGeom>
          <a:ln w="1270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37" name="Metin Yer Tutucusu 2">
            <a:extLst>
              <a:ext uri="{FF2B5EF4-FFF2-40B4-BE49-F238E27FC236}">
                <a16:creationId xmlns:a16="http://schemas.microsoft.com/office/drawing/2014/main" id="{BAA53E0C-9536-4177-A63F-0E2565EC53CD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9127048" y="4355032"/>
            <a:ext cx="2066400" cy="1280958"/>
          </a:xfrm>
        </p:spPr>
        <p:txBody>
          <a:bodyPr lIns="0" tIns="0" rIns="0" bIns="0"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8" name="Metin Yer Tutucusu 2">
            <a:extLst>
              <a:ext uri="{FF2B5EF4-FFF2-40B4-BE49-F238E27FC236}">
                <a16:creationId xmlns:a16="http://schemas.microsoft.com/office/drawing/2014/main" id="{67EF8E36-183B-420B-AF25-17CFA963987A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9127047" y="4042831"/>
            <a:ext cx="2066400" cy="282991"/>
          </a:xfrm>
        </p:spPr>
        <p:txBody>
          <a:bodyPr lIns="0" tIns="0" rIns="0" bIns="0" rtlCol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9" name="Metin Yer Tutucusu 2">
            <a:extLst>
              <a:ext uri="{FF2B5EF4-FFF2-40B4-BE49-F238E27FC236}">
                <a16:creationId xmlns:a16="http://schemas.microsoft.com/office/drawing/2014/main" id="{58DA6E86-8039-4690-AFE1-7CCF07B7CBAF}"/>
              </a:ext>
            </a:extLst>
          </p:cNvPr>
          <p:cNvSpPr>
            <a:spLocks noGrp="1"/>
          </p:cNvSpPr>
          <p:nvPr>
            <p:ph type="body" idx="38" hasCustomPrompt="1"/>
          </p:nvPr>
        </p:nvSpPr>
        <p:spPr>
          <a:xfrm>
            <a:off x="9127047" y="3428999"/>
            <a:ext cx="2066400" cy="615618"/>
          </a:xfrm>
        </p:spPr>
        <p:txBody>
          <a:bodyPr lIns="0" tIns="0" rIns="0" bIns="0" rtlCol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metni düzenle</a:t>
            </a:r>
          </a:p>
        </p:txBody>
      </p:sp>
      <p:sp>
        <p:nvSpPr>
          <p:cNvPr id="41" name="Metin Yer Tutucusu 2">
            <a:extLst>
              <a:ext uri="{FF2B5EF4-FFF2-40B4-BE49-F238E27FC236}">
                <a16:creationId xmlns:a16="http://schemas.microsoft.com/office/drawing/2014/main" id="{933214B9-0452-4C8B-AB10-922F3C3BCF01}"/>
              </a:ext>
            </a:extLst>
          </p:cNvPr>
          <p:cNvSpPr>
            <a:spLocks noGrp="1"/>
          </p:cNvSpPr>
          <p:nvPr>
            <p:ph type="body" idx="39" hasCustomPrompt="1"/>
          </p:nvPr>
        </p:nvSpPr>
        <p:spPr>
          <a:xfrm>
            <a:off x="6629217" y="4355032"/>
            <a:ext cx="2066400" cy="1280958"/>
          </a:xfrm>
        </p:spPr>
        <p:txBody>
          <a:bodyPr lIns="0" tIns="0" rIns="0" bIns="0"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42" name="Metin Yer Tutucusu 2">
            <a:extLst>
              <a:ext uri="{FF2B5EF4-FFF2-40B4-BE49-F238E27FC236}">
                <a16:creationId xmlns:a16="http://schemas.microsoft.com/office/drawing/2014/main" id="{A5C23113-D98B-48C7-A675-4FD5F50333F3}"/>
              </a:ext>
            </a:extLst>
          </p:cNvPr>
          <p:cNvSpPr>
            <a:spLocks noGrp="1"/>
          </p:cNvSpPr>
          <p:nvPr>
            <p:ph type="body" idx="40" hasCustomPrompt="1"/>
          </p:nvPr>
        </p:nvSpPr>
        <p:spPr>
          <a:xfrm>
            <a:off x="6629216" y="4042831"/>
            <a:ext cx="2066400" cy="282991"/>
          </a:xfrm>
        </p:spPr>
        <p:txBody>
          <a:bodyPr lIns="0" tIns="0" rIns="0" bIns="0" rtlCol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49" name="Metin Yer Tutucusu 2">
            <a:extLst>
              <a:ext uri="{FF2B5EF4-FFF2-40B4-BE49-F238E27FC236}">
                <a16:creationId xmlns:a16="http://schemas.microsoft.com/office/drawing/2014/main" id="{09781257-B563-41E0-B9E6-9C7330084BCC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6627903" y="3428999"/>
            <a:ext cx="2066400" cy="615618"/>
          </a:xfrm>
        </p:spPr>
        <p:txBody>
          <a:bodyPr lIns="0" tIns="0" rIns="0" bIns="0" rtlCol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metni düzenle</a:t>
            </a:r>
          </a:p>
        </p:txBody>
      </p:sp>
      <p:cxnSp>
        <p:nvCxnSpPr>
          <p:cNvPr id="32" name="Düz Bağlayıcı 31">
            <a:extLst>
              <a:ext uri="{FF2B5EF4-FFF2-40B4-BE49-F238E27FC236}">
                <a16:creationId xmlns:a16="http://schemas.microsoft.com/office/drawing/2014/main" id="{9A32EC27-ACD8-47C0-A3ED-E4ED58D88358}"/>
              </a:ext>
            </a:extLst>
          </p:cNvPr>
          <p:cNvCxnSpPr/>
          <p:nvPr userDrawn="1"/>
        </p:nvCxnSpPr>
        <p:spPr>
          <a:xfrm>
            <a:off x="6195160" y="2217849"/>
            <a:ext cx="43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Düz Bağlayıcı 32">
            <a:extLst>
              <a:ext uri="{FF2B5EF4-FFF2-40B4-BE49-F238E27FC236}">
                <a16:creationId xmlns:a16="http://schemas.microsoft.com/office/drawing/2014/main" id="{99E8819A-135C-4A5C-9F6A-A3BE05AA294F}"/>
              </a:ext>
            </a:extLst>
          </p:cNvPr>
          <p:cNvCxnSpPr/>
          <p:nvPr userDrawn="1"/>
        </p:nvCxnSpPr>
        <p:spPr>
          <a:xfrm>
            <a:off x="8703909" y="2216687"/>
            <a:ext cx="43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3294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ip İçerik Düzeni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5" name="Tarih Yer Tutucusu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t>‹#›</a:t>
            </a:fld>
            <a:endParaRPr lang="tr-TR" noProof="0" dirty="0"/>
          </a:p>
        </p:txBody>
      </p:sp>
      <p:sp>
        <p:nvSpPr>
          <p:cNvPr id="8" name="Başlık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4263" y="707529"/>
            <a:ext cx="6310887" cy="569086"/>
          </a:xfrm>
        </p:spPr>
        <p:txBody>
          <a:bodyPr lIns="0" tIns="0" rIns="0" bIns="0" rtlCol="0" anchor="b">
            <a:normAutofit/>
          </a:bodyPr>
          <a:lstStyle>
            <a:lvl1pPr algn="r">
              <a:defRPr sz="3600"/>
            </a:lvl1pPr>
          </a:lstStyle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9" name="Metin Yer Tutucusu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04263" y="1625821"/>
            <a:ext cx="6289862" cy="569085"/>
          </a:xfrm>
        </p:spPr>
        <p:txBody>
          <a:bodyPr lIns="0" tIns="0" rIns="0" bIns="0" rtlCol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10" name="Resim Yer Tutucusu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1" name="Gr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7090471" y="1375202"/>
            <a:ext cx="5119457" cy="100800"/>
            <a:chOff x="428300" y="3240138"/>
            <a:chExt cx="3196410" cy="100800"/>
          </a:xfrm>
        </p:grpSpPr>
        <p:cxnSp>
          <p:nvCxnSpPr>
            <p:cNvPr id="12" name="Düz Bağlayıcı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  <a:endCxn id="13" idx="2"/>
            </p:cNvCxnSpPr>
            <p:nvPr userDrawn="1"/>
          </p:nvCxnSpPr>
          <p:spPr>
            <a:xfrm>
              <a:off x="428300" y="3290538"/>
              <a:ext cx="3130686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55898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sp>
        <p:nvSpPr>
          <p:cNvPr id="14" name="Metin Yer Tutucusu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958968" y="3372939"/>
            <a:ext cx="2297722" cy="328343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sp>
        <p:nvSpPr>
          <p:cNvPr id="22" name="Metin Yer Tutucusu 2">
            <a:extLst>
              <a:ext uri="{FF2B5EF4-FFF2-40B4-BE49-F238E27FC236}">
                <a16:creationId xmlns:a16="http://schemas.microsoft.com/office/drawing/2014/main" id="{F2ACDD32-C1AB-4359-B055-2F910492987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958968" y="2960253"/>
            <a:ext cx="2297722" cy="328343"/>
          </a:xfrm>
        </p:spPr>
        <p:txBody>
          <a:bodyPr lIns="0" tIns="0" rIns="0" bIns="0" rtlCol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metni düzenle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6FF07C5-314A-4EA8-B78F-7A51C234D3A1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721841" y="2764036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cxnSp>
        <p:nvCxnSpPr>
          <p:cNvPr id="23" name="Düz Bağlayıcı 22">
            <a:extLst>
              <a:ext uri="{FF2B5EF4-FFF2-40B4-BE49-F238E27FC236}">
                <a16:creationId xmlns:a16="http://schemas.microsoft.com/office/drawing/2014/main" id="{B691060D-E361-43B0-BFD7-43D7CC4E5CCD}"/>
              </a:ext>
            </a:extLst>
          </p:cNvPr>
          <p:cNvCxnSpPr>
            <a:cxnSpLocks/>
          </p:cNvCxnSpPr>
          <p:nvPr userDrawn="1"/>
        </p:nvCxnSpPr>
        <p:spPr>
          <a:xfrm>
            <a:off x="0" y="3288596"/>
            <a:ext cx="720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Metin Yer Tutucusu 2">
            <a:extLst>
              <a:ext uri="{FF2B5EF4-FFF2-40B4-BE49-F238E27FC236}">
                <a16:creationId xmlns:a16="http://schemas.microsoft.com/office/drawing/2014/main" id="{4A98AB01-9578-4430-96AD-F434AF0CDA20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1957127" y="4800796"/>
            <a:ext cx="2297722" cy="328343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41" name="Metin Yer Tutucusu 2">
            <a:extLst>
              <a:ext uri="{FF2B5EF4-FFF2-40B4-BE49-F238E27FC236}">
                <a16:creationId xmlns:a16="http://schemas.microsoft.com/office/drawing/2014/main" id="{EF9D60F2-A1FB-4A95-997B-A4F1723AC1EC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1957127" y="4388110"/>
            <a:ext cx="2297722" cy="328343"/>
          </a:xfrm>
        </p:spPr>
        <p:txBody>
          <a:bodyPr lIns="0" tIns="0" rIns="0" bIns="0" rtlCol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metni düzenle</a:t>
            </a:r>
          </a:p>
        </p:txBody>
      </p:sp>
      <p:sp>
        <p:nvSpPr>
          <p:cNvPr id="42" name="Resim Yer Tutucusu 2">
            <a:extLst>
              <a:ext uri="{FF2B5EF4-FFF2-40B4-BE49-F238E27FC236}">
                <a16:creationId xmlns:a16="http://schemas.microsoft.com/office/drawing/2014/main" id="{76A56D2A-42F0-40C5-96D7-B1AC33152A85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720000" y="4191893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cxnSp>
        <p:nvCxnSpPr>
          <p:cNvPr id="43" name="Düz Bağlayıcı 42">
            <a:extLst>
              <a:ext uri="{FF2B5EF4-FFF2-40B4-BE49-F238E27FC236}">
                <a16:creationId xmlns:a16="http://schemas.microsoft.com/office/drawing/2014/main" id="{CF6D1C91-9136-4678-A712-92BE9B3902C4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11670" y="4028309"/>
            <a:ext cx="324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Metin Yer Tutucusu 2">
            <a:extLst>
              <a:ext uri="{FF2B5EF4-FFF2-40B4-BE49-F238E27FC236}">
                <a16:creationId xmlns:a16="http://schemas.microsoft.com/office/drawing/2014/main" id="{BACF15AB-FF8A-422B-840D-88503024E5D3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5708709" y="3372939"/>
            <a:ext cx="2297722" cy="328343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45" name="Metin Yer Tutucusu 2">
            <a:extLst>
              <a:ext uri="{FF2B5EF4-FFF2-40B4-BE49-F238E27FC236}">
                <a16:creationId xmlns:a16="http://schemas.microsoft.com/office/drawing/2014/main" id="{EFC2028F-7DFE-412D-97DF-707D128D95E0}"/>
              </a:ext>
            </a:extLst>
          </p:cNvPr>
          <p:cNvSpPr>
            <a:spLocks noGrp="1"/>
          </p:cNvSpPr>
          <p:nvPr>
            <p:ph type="body" idx="38" hasCustomPrompt="1"/>
          </p:nvPr>
        </p:nvSpPr>
        <p:spPr>
          <a:xfrm>
            <a:off x="5708709" y="2960253"/>
            <a:ext cx="2297722" cy="328343"/>
          </a:xfrm>
        </p:spPr>
        <p:txBody>
          <a:bodyPr lIns="0" tIns="0" rIns="0" bIns="0" rtlCol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metni düzenle</a:t>
            </a:r>
          </a:p>
        </p:txBody>
      </p:sp>
      <p:sp>
        <p:nvSpPr>
          <p:cNvPr id="47" name="Metin Yer Tutucusu 2">
            <a:extLst>
              <a:ext uri="{FF2B5EF4-FFF2-40B4-BE49-F238E27FC236}">
                <a16:creationId xmlns:a16="http://schemas.microsoft.com/office/drawing/2014/main" id="{4349A4F0-1181-4A58-BFD4-4783CD130356}"/>
              </a:ext>
            </a:extLst>
          </p:cNvPr>
          <p:cNvSpPr>
            <a:spLocks noGrp="1"/>
          </p:cNvSpPr>
          <p:nvPr>
            <p:ph type="body" idx="40" hasCustomPrompt="1"/>
          </p:nvPr>
        </p:nvSpPr>
        <p:spPr>
          <a:xfrm>
            <a:off x="5704578" y="4800796"/>
            <a:ext cx="2297722" cy="328343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48" name="Metin Yer Tutucusu 2">
            <a:extLst>
              <a:ext uri="{FF2B5EF4-FFF2-40B4-BE49-F238E27FC236}">
                <a16:creationId xmlns:a16="http://schemas.microsoft.com/office/drawing/2014/main" id="{DC1D5D83-8D32-491F-87EB-9DA9360D4F2B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5704578" y="4388110"/>
            <a:ext cx="2297722" cy="328343"/>
          </a:xfrm>
        </p:spPr>
        <p:txBody>
          <a:bodyPr lIns="0" tIns="0" rIns="0" bIns="0" rtlCol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metni düzenle</a:t>
            </a:r>
          </a:p>
        </p:txBody>
      </p:sp>
      <p:sp>
        <p:nvSpPr>
          <p:cNvPr id="50" name="Metin Yer Tutucusu 2">
            <a:extLst>
              <a:ext uri="{FF2B5EF4-FFF2-40B4-BE49-F238E27FC236}">
                <a16:creationId xmlns:a16="http://schemas.microsoft.com/office/drawing/2014/main" id="{8120723F-A42C-4B81-97FD-6F575E5C2584}"/>
              </a:ext>
            </a:extLst>
          </p:cNvPr>
          <p:cNvSpPr>
            <a:spLocks noGrp="1"/>
          </p:cNvSpPr>
          <p:nvPr>
            <p:ph type="body" idx="43" hasCustomPrompt="1"/>
          </p:nvPr>
        </p:nvSpPr>
        <p:spPr>
          <a:xfrm>
            <a:off x="9453870" y="3372939"/>
            <a:ext cx="2297722" cy="328343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51" name="Metin Yer Tutucusu 2">
            <a:extLst>
              <a:ext uri="{FF2B5EF4-FFF2-40B4-BE49-F238E27FC236}">
                <a16:creationId xmlns:a16="http://schemas.microsoft.com/office/drawing/2014/main" id="{27D068F1-398F-4D11-977C-080C8151C786}"/>
              </a:ext>
            </a:extLst>
          </p:cNvPr>
          <p:cNvSpPr>
            <a:spLocks noGrp="1"/>
          </p:cNvSpPr>
          <p:nvPr>
            <p:ph type="body" idx="44" hasCustomPrompt="1"/>
          </p:nvPr>
        </p:nvSpPr>
        <p:spPr>
          <a:xfrm>
            <a:off x="9453870" y="2960253"/>
            <a:ext cx="2297722" cy="328343"/>
          </a:xfrm>
        </p:spPr>
        <p:txBody>
          <a:bodyPr lIns="0" tIns="0" rIns="0" bIns="0" rtlCol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metni düzenle</a:t>
            </a:r>
          </a:p>
        </p:txBody>
      </p:sp>
      <p:sp>
        <p:nvSpPr>
          <p:cNvPr id="53" name="Metin Yer Tutucusu 2">
            <a:extLst>
              <a:ext uri="{FF2B5EF4-FFF2-40B4-BE49-F238E27FC236}">
                <a16:creationId xmlns:a16="http://schemas.microsoft.com/office/drawing/2014/main" id="{B795705E-C5CB-46CC-9E41-D2269E07BC15}"/>
              </a:ext>
            </a:extLst>
          </p:cNvPr>
          <p:cNvSpPr>
            <a:spLocks noGrp="1"/>
          </p:cNvSpPr>
          <p:nvPr>
            <p:ph type="body" idx="46" hasCustomPrompt="1"/>
          </p:nvPr>
        </p:nvSpPr>
        <p:spPr>
          <a:xfrm>
            <a:off x="9452029" y="4800796"/>
            <a:ext cx="2297722" cy="328343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54" name="Metin Yer Tutucusu 2">
            <a:extLst>
              <a:ext uri="{FF2B5EF4-FFF2-40B4-BE49-F238E27FC236}">
                <a16:creationId xmlns:a16="http://schemas.microsoft.com/office/drawing/2014/main" id="{80211A2B-0F3C-4DBE-AE01-069AE7FC3468}"/>
              </a:ext>
            </a:extLst>
          </p:cNvPr>
          <p:cNvSpPr>
            <a:spLocks noGrp="1"/>
          </p:cNvSpPr>
          <p:nvPr>
            <p:ph type="body" idx="47" hasCustomPrompt="1"/>
          </p:nvPr>
        </p:nvSpPr>
        <p:spPr>
          <a:xfrm>
            <a:off x="9452029" y="4388110"/>
            <a:ext cx="2297722" cy="328343"/>
          </a:xfrm>
        </p:spPr>
        <p:txBody>
          <a:bodyPr lIns="0" tIns="0" rIns="0" bIns="0" rtlCol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metni düzenle</a:t>
            </a:r>
          </a:p>
        </p:txBody>
      </p:sp>
      <p:cxnSp>
        <p:nvCxnSpPr>
          <p:cNvPr id="56" name="Düz Bağlayıcı 55">
            <a:extLst>
              <a:ext uri="{FF2B5EF4-FFF2-40B4-BE49-F238E27FC236}">
                <a16:creationId xmlns:a16="http://schemas.microsoft.com/office/drawing/2014/main" id="{2E5E9742-C670-47AB-AA69-AE65D7915B06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3531847" y="5364000"/>
            <a:ext cx="2988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Düz Bağlayıcı 56">
            <a:extLst>
              <a:ext uri="{FF2B5EF4-FFF2-40B4-BE49-F238E27FC236}">
                <a16:creationId xmlns:a16="http://schemas.microsoft.com/office/drawing/2014/main" id="{158712DB-5183-45D8-9ABB-6E0795658012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7274194" y="5363999"/>
            <a:ext cx="2988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sim Yer Tutucusu 2">
            <a:extLst>
              <a:ext uri="{FF2B5EF4-FFF2-40B4-BE49-F238E27FC236}">
                <a16:creationId xmlns:a16="http://schemas.microsoft.com/office/drawing/2014/main" id="{417A32F4-3459-4A31-A90E-AA771FD4D491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4467451" y="4191893"/>
            <a:ext cx="1106424" cy="1106423"/>
          </a:xfrm>
          <a:prstGeom prst="ellipse">
            <a:avLst/>
          </a:prstGeom>
          <a:solidFill>
            <a:srgbClr val="0F1722"/>
          </a:solidFill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55" name="Resim Yer Tutucusu 2">
            <a:extLst>
              <a:ext uri="{FF2B5EF4-FFF2-40B4-BE49-F238E27FC236}">
                <a16:creationId xmlns:a16="http://schemas.microsoft.com/office/drawing/2014/main" id="{63549FA7-92E5-4DB1-92FA-15902DFD3753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8214902" y="4191893"/>
            <a:ext cx="1106424" cy="1106423"/>
          </a:xfrm>
          <a:prstGeom prst="ellipse">
            <a:avLst/>
          </a:prstGeom>
          <a:solidFill>
            <a:srgbClr val="0F1722"/>
          </a:solidFill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46" name="Resim Yer Tutucusu 2">
            <a:extLst>
              <a:ext uri="{FF2B5EF4-FFF2-40B4-BE49-F238E27FC236}">
                <a16:creationId xmlns:a16="http://schemas.microsoft.com/office/drawing/2014/main" id="{0F62D330-6A30-4A65-89DA-EDFE4AAD343E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4469292" y="2764036"/>
            <a:ext cx="1106424" cy="1106423"/>
          </a:xfrm>
          <a:prstGeom prst="ellipse">
            <a:avLst/>
          </a:prstGeom>
          <a:solidFill>
            <a:srgbClr val="0F1722"/>
          </a:solidFill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52" name="Resim Yer Tutucusu 2">
            <a:extLst>
              <a:ext uri="{FF2B5EF4-FFF2-40B4-BE49-F238E27FC236}">
                <a16:creationId xmlns:a16="http://schemas.microsoft.com/office/drawing/2014/main" id="{A3FC286B-05E7-4E48-A7FD-197800349118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8216743" y="2764036"/>
            <a:ext cx="1106424" cy="1106423"/>
          </a:xfrm>
          <a:prstGeom prst="ellipse">
            <a:avLst/>
          </a:prstGeom>
          <a:solidFill>
            <a:srgbClr val="0F1722"/>
          </a:solidFill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744313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sta Grafiği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1461974"/>
            <a:ext cx="4464049" cy="1177174"/>
          </a:xfrm>
        </p:spPr>
        <p:txBody>
          <a:bodyPr lIns="0" tIns="0" rIns="0" bIns="0"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tr-TR" noProof="0" dirty="0"/>
              <a:t>DÜZENLEMEK İÇİN TIKLAYIN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092276"/>
            <a:ext cx="4443165" cy="1008841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4" name="Tarih Yer Tutucusu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t>‹#›</a:t>
            </a:fld>
            <a:endParaRPr lang="tr-TR" noProof="0" dirty="0"/>
          </a:p>
        </p:txBody>
      </p:sp>
      <p:sp>
        <p:nvSpPr>
          <p:cNvPr id="11" name="Resim Yer Tutucusu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5" name="Gr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811097"/>
            <a:ext cx="1929954" cy="100800"/>
            <a:chOff x="-1228304" y="3250524"/>
            <a:chExt cx="1929954" cy="100800"/>
          </a:xfrm>
        </p:grpSpPr>
        <p:cxnSp>
          <p:nvCxnSpPr>
            <p:cNvPr id="13" name="Düz Bağlayıcı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228304" y="3290538"/>
              <a:ext cx="1910842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600850" y="3250524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8" name="Düz Bağlayıcı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20" name="Düz Bağlayıcı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Metin Yer Tutucusu 2">
            <a:extLst>
              <a:ext uri="{FF2B5EF4-FFF2-40B4-BE49-F238E27FC236}">
                <a16:creationId xmlns:a16="http://schemas.microsoft.com/office/drawing/2014/main" id="{9A5180A6-7D2B-4341-A749-16387D907EEF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1262770" y="4138611"/>
            <a:ext cx="1283894" cy="349611"/>
          </a:xfrm>
        </p:spPr>
        <p:txBody>
          <a:bodyPr lIns="0" tIns="0" rIns="0" bIns="0" rtlCol="0" anchor="b">
            <a:normAutofit/>
          </a:bodyPr>
          <a:lstStyle>
            <a:lvl1pPr marL="0" indent="0" algn="l" rtl="0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 dirty="0"/>
              <a:t>1.500.000 ₺</a:t>
            </a:r>
          </a:p>
        </p:txBody>
      </p:sp>
      <p:sp>
        <p:nvSpPr>
          <p:cNvPr id="37" name="Metin Yer Tutucusu 2">
            <a:extLst>
              <a:ext uri="{FF2B5EF4-FFF2-40B4-BE49-F238E27FC236}">
                <a16:creationId xmlns:a16="http://schemas.microsoft.com/office/drawing/2014/main" id="{79DFBEE7-50AA-4F4F-8B5D-AD23ECAD9919}"/>
              </a:ext>
            </a:extLst>
          </p:cNvPr>
          <p:cNvSpPr>
            <a:spLocks noGrp="1"/>
          </p:cNvSpPr>
          <p:nvPr>
            <p:ph type="body" idx="42" hasCustomPrompt="1"/>
          </p:nvPr>
        </p:nvSpPr>
        <p:spPr>
          <a:xfrm>
            <a:off x="1262769" y="4499972"/>
            <a:ext cx="1285861" cy="246279"/>
          </a:xfrm>
        </p:spPr>
        <p:txBody>
          <a:bodyPr lIns="0" tIns="0" rIns="0" bIns="0" rtlCol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 dirty="0"/>
              <a:t>Kategori Başlığı</a:t>
            </a:r>
          </a:p>
        </p:txBody>
      </p:sp>
      <p:sp>
        <p:nvSpPr>
          <p:cNvPr id="39" name="Metin Yer Tutucusu 2">
            <a:extLst>
              <a:ext uri="{FF2B5EF4-FFF2-40B4-BE49-F238E27FC236}">
                <a16:creationId xmlns:a16="http://schemas.microsoft.com/office/drawing/2014/main" id="{306EAF0C-F17D-47D6-BAA1-16745F4F70D9}"/>
              </a:ext>
            </a:extLst>
          </p:cNvPr>
          <p:cNvSpPr>
            <a:spLocks noGrp="1"/>
          </p:cNvSpPr>
          <p:nvPr>
            <p:ph type="body" idx="45" hasCustomPrompt="1"/>
          </p:nvPr>
        </p:nvSpPr>
        <p:spPr>
          <a:xfrm>
            <a:off x="3193135" y="4138611"/>
            <a:ext cx="1283894" cy="349611"/>
          </a:xfrm>
        </p:spPr>
        <p:txBody>
          <a:bodyPr lIns="0" tIns="0" rIns="0" bIns="0" rtlCol="0" anchor="b">
            <a:normAutofit/>
          </a:bodyPr>
          <a:lstStyle>
            <a:lvl1pPr marL="0" indent="0" algn="l" rtl="0">
              <a:spcBef>
                <a:spcPts val="600"/>
              </a:spcBef>
              <a:buNone/>
              <a:defRPr sz="1800" b="1" i="0" baseline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 dirty="0"/>
              <a:t>1.500.000 ₺</a:t>
            </a:r>
          </a:p>
        </p:txBody>
      </p:sp>
      <p:sp>
        <p:nvSpPr>
          <p:cNvPr id="40" name="Metin Yer Tutucusu 2">
            <a:extLst>
              <a:ext uri="{FF2B5EF4-FFF2-40B4-BE49-F238E27FC236}">
                <a16:creationId xmlns:a16="http://schemas.microsoft.com/office/drawing/2014/main" id="{D091E31C-C1DC-4D72-8C9E-3B6BD91E72AF}"/>
              </a:ext>
            </a:extLst>
          </p:cNvPr>
          <p:cNvSpPr>
            <a:spLocks noGrp="1"/>
          </p:cNvSpPr>
          <p:nvPr>
            <p:ph type="body" idx="46" hasCustomPrompt="1"/>
          </p:nvPr>
        </p:nvSpPr>
        <p:spPr>
          <a:xfrm>
            <a:off x="3193134" y="4499972"/>
            <a:ext cx="1285861" cy="246279"/>
          </a:xfrm>
        </p:spPr>
        <p:txBody>
          <a:bodyPr lIns="0" tIns="0" rIns="0" bIns="0" rtlCol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 dirty="0"/>
              <a:t>Kategori Başlığı</a:t>
            </a:r>
          </a:p>
        </p:txBody>
      </p:sp>
      <p:sp>
        <p:nvSpPr>
          <p:cNvPr id="42" name="Metin Yer Tutucusu 2">
            <a:extLst>
              <a:ext uri="{FF2B5EF4-FFF2-40B4-BE49-F238E27FC236}">
                <a16:creationId xmlns:a16="http://schemas.microsoft.com/office/drawing/2014/main" id="{F62E753C-C8BE-457D-9B22-6A8227347A67}"/>
              </a:ext>
            </a:extLst>
          </p:cNvPr>
          <p:cNvSpPr>
            <a:spLocks noGrp="1"/>
          </p:cNvSpPr>
          <p:nvPr>
            <p:ph type="body" idx="47" hasCustomPrompt="1"/>
          </p:nvPr>
        </p:nvSpPr>
        <p:spPr>
          <a:xfrm>
            <a:off x="5123499" y="4142294"/>
            <a:ext cx="1283894" cy="349611"/>
          </a:xfrm>
        </p:spPr>
        <p:txBody>
          <a:bodyPr lIns="0" tIns="0" rIns="0" bIns="0" rtlCol="0" anchor="b">
            <a:normAutofit/>
          </a:bodyPr>
          <a:lstStyle>
            <a:lvl1pPr marL="0" indent="0" algn="l" rtl="0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 dirty="0"/>
              <a:t>1.500.000 ₺</a:t>
            </a:r>
          </a:p>
        </p:txBody>
      </p:sp>
      <p:sp>
        <p:nvSpPr>
          <p:cNvPr id="43" name="Metin Yer Tutucusu 2">
            <a:extLst>
              <a:ext uri="{FF2B5EF4-FFF2-40B4-BE49-F238E27FC236}">
                <a16:creationId xmlns:a16="http://schemas.microsoft.com/office/drawing/2014/main" id="{BC1E8F6C-0BDD-4AFA-9E8D-5EF61AA59F50}"/>
              </a:ext>
            </a:extLst>
          </p:cNvPr>
          <p:cNvSpPr>
            <a:spLocks noGrp="1"/>
          </p:cNvSpPr>
          <p:nvPr>
            <p:ph type="body" idx="48" hasCustomPrompt="1"/>
          </p:nvPr>
        </p:nvSpPr>
        <p:spPr>
          <a:xfrm>
            <a:off x="5123498" y="4503655"/>
            <a:ext cx="1285861" cy="246279"/>
          </a:xfrm>
        </p:spPr>
        <p:txBody>
          <a:bodyPr lIns="0" tIns="0" rIns="0" bIns="0" rtlCol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 dirty="0"/>
              <a:t>Kategori Başlığı</a:t>
            </a:r>
          </a:p>
        </p:txBody>
      </p:sp>
      <p:sp>
        <p:nvSpPr>
          <p:cNvPr id="45" name="Metin Yer Tutucusu 2">
            <a:extLst>
              <a:ext uri="{FF2B5EF4-FFF2-40B4-BE49-F238E27FC236}">
                <a16:creationId xmlns:a16="http://schemas.microsoft.com/office/drawing/2014/main" id="{C70C9772-55FF-4449-988F-6CDDE075E730}"/>
              </a:ext>
            </a:extLst>
          </p:cNvPr>
          <p:cNvSpPr>
            <a:spLocks noGrp="1"/>
          </p:cNvSpPr>
          <p:nvPr>
            <p:ph type="body" idx="49" hasCustomPrompt="1"/>
          </p:nvPr>
        </p:nvSpPr>
        <p:spPr>
          <a:xfrm>
            <a:off x="1262770" y="4826750"/>
            <a:ext cx="1283894" cy="349611"/>
          </a:xfrm>
        </p:spPr>
        <p:txBody>
          <a:bodyPr lIns="0" tIns="0" rIns="0" bIns="0" rtlCol="0" anchor="b">
            <a:normAutofit/>
          </a:bodyPr>
          <a:lstStyle>
            <a:lvl1pPr marL="0" indent="0" algn="l" rtl="0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 dirty="0"/>
              <a:t>1.500.000 ₺</a:t>
            </a:r>
          </a:p>
        </p:txBody>
      </p:sp>
      <p:sp>
        <p:nvSpPr>
          <p:cNvPr id="46" name="Metin Yer Tutucusu 2">
            <a:extLst>
              <a:ext uri="{FF2B5EF4-FFF2-40B4-BE49-F238E27FC236}">
                <a16:creationId xmlns:a16="http://schemas.microsoft.com/office/drawing/2014/main" id="{75EE6DCE-6A55-4D95-85F7-E22E3E268256}"/>
              </a:ext>
            </a:extLst>
          </p:cNvPr>
          <p:cNvSpPr>
            <a:spLocks noGrp="1"/>
          </p:cNvSpPr>
          <p:nvPr>
            <p:ph type="body" idx="50" hasCustomPrompt="1"/>
          </p:nvPr>
        </p:nvSpPr>
        <p:spPr>
          <a:xfrm>
            <a:off x="1262769" y="5188111"/>
            <a:ext cx="1285861" cy="246279"/>
          </a:xfrm>
        </p:spPr>
        <p:txBody>
          <a:bodyPr lIns="0" tIns="0" rIns="0" bIns="0" rtlCol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 dirty="0"/>
              <a:t>Kategori Başlığı</a:t>
            </a:r>
          </a:p>
        </p:txBody>
      </p:sp>
      <p:sp>
        <p:nvSpPr>
          <p:cNvPr id="48" name="Metin Yer Tutucusu 2">
            <a:extLst>
              <a:ext uri="{FF2B5EF4-FFF2-40B4-BE49-F238E27FC236}">
                <a16:creationId xmlns:a16="http://schemas.microsoft.com/office/drawing/2014/main" id="{84DC7882-7541-4AEA-95FE-DDBCF6F9CA32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>
            <a:off x="3193135" y="4826750"/>
            <a:ext cx="1283894" cy="349611"/>
          </a:xfrm>
        </p:spPr>
        <p:txBody>
          <a:bodyPr lIns="0" tIns="0" rIns="0" bIns="0" rtlCol="0" anchor="b">
            <a:normAutofit/>
          </a:bodyPr>
          <a:lstStyle>
            <a:lvl1pPr marL="0" indent="0" algn="l" rtl="0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 dirty="0"/>
              <a:t>1.500.000 ₺</a:t>
            </a:r>
          </a:p>
        </p:txBody>
      </p:sp>
      <p:sp>
        <p:nvSpPr>
          <p:cNvPr id="49" name="Metin Yer Tutucusu 2">
            <a:extLst>
              <a:ext uri="{FF2B5EF4-FFF2-40B4-BE49-F238E27FC236}">
                <a16:creationId xmlns:a16="http://schemas.microsoft.com/office/drawing/2014/main" id="{5542D500-4CD6-4FDE-9133-F8020797D9B5}"/>
              </a:ext>
            </a:extLst>
          </p:cNvPr>
          <p:cNvSpPr>
            <a:spLocks noGrp="1"/>
          </p:cNvSpPr>
          <p:nvPr>
            <p:ph type="body" idx="52" hasCustomPrompt="1"/>
          </p:nvPr>
        </p:nvSpPr>
        <p:spPr>
          <a:xfrm>
            <a:off x="3193134" y="5188111"/>
            <a:ext cx="1285861" cy="246279"/>
          </a:xfrm>
        </p:spPr>
        <p:txBody>
          <a:bodyPr lIns="0" tIns="0" rIns="0" bIns="0" rtlCol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 dirty="0"/>
              <a:t>Kategori Başlığı</a:t>
            </a:r>
          </a:p>
        </p:txBody>
      </p:sp>
      <p:sp>
        <p:nvSpPr>
          <p:cNvPr id="51" name="Metin Yer Tutucusu 2">
            <a:extLst>
              <a:ext uri="{FF2B5EF4-FFF2-40B4-BE49-F238E27FC236}">
                <a16:creationId xmlns:a16="http://schemas.microsoft.com/office/drawing/2014/main" id="{500C362B-BA02-4F7D-86F6-3F6F2EF20D04}"/>
              </a:ext>
            </a:extLst>
          </p:cNvPr>
          <p:cNvSpPr>
            <a:spLocks noGrp="1"/>
          </p:cNvSpPr>
          <p:nvPr>
            <p:ph type="body" idx="53" hasCustomPrompt="1"/>
          </p:nvPr>
        </p:nvSpPr>
        <p:spPr>
          <a:xfrm>
            <a:off x="5123499" y="4830433"/>
            <a:ext cx="1283894" cy="349611"/>
          </a:xfrm>
        </p:spPr>
        <p:txBody>
          <a:bodyPr lIns="0" tIns="0" rIns="0" bIns="0" rtlCol="0" anchor="b">
            <a:normAutofit/>
          </a:bodyPr>
          <a:lstStyle>
            <a:lvl1pPr marL="0" indent="0" algn="l" rtl="0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 dirty="0"/>
              <a:t>1.500.000 ₺</a:t>
            </a:r>
          </a:p>
        </p:txBody>
      </p:sp>
      <p:sp>
        <p:nvSpPr>
          <p:cNvPr id="52" name="Metin Yer Tutucusu 2">
            <a:extLst>
              <a:ext uri="{FF2B5EF4-FFF2-40B4-BE49-F238E27FC236}">
                <a16:creationId xmlns:a16="http://schemas.microsoft.com/office/drawing/2014/main" id="{E213E497-634E-40E7-BF08-765CC21529E2}"/>
              </a:ext>
            </a:extLst>
          </p:cNvPr>
          <p:cNvSpPr>
            <a:spLocks noGrp="1"/>
          </p:cNvSpPr>
          <p:nvPr>
            <p:ph type="body" idx="54" hasCustomPrompt="1"/>
          </p:nvPr>
        </p:nvSpPr>
        <p:spPr>
          <a:xfrm>
            <a:off x="5123498" y="5191794"/>
            <a:ext cx="1285861" cy="246279"/>
          </a:xfrm>
        </p:spPr>
        <p:txBody>
          <a:bodyPr lIns="0" tIns="0" rIns="0" bIns="0" rtlCol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 dirty="0"/>
              <a:t>Kategori Başlığı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A01C659-0131-449B-BA07-5BC568F00BF0}"/>
              </a:ext>
            </a:extLst>
          </p:cNvPr>
          <p:cNvSpPr/>
          <p:nvPr userDrawn="1"/>
        </p:nvSpPr>
        <p:spPr>
          <a:xfrm>
            <a:off x="790959" y="4258650"/>
            <a:ext cx="384048" cy="38404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9CB80EA-A8D6-4099-9412-0C14095755FF}"/>
              </a:ext>
            </a:extLst>
          </p:cNvPr>
          <p:cNvSpPr/>
          <p:nvPr userDrawn="1"/>
        </p:nvSpPr>
        <p:spPr>
          <a:xfrm>
            <a:off x="790959" y="4965077"/>
            <a:ext cx="384048" cy="384048"/>
          </a:xfrm>
          <a:prstGeom prst="ellipse">
            <a:avLst/>
          </a:prstGeom>
          <a:solidFill>
            <a:srgbClr val="225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2E20CCE5-B889-49FE-8FA6-A6F0F11A5D91}"/>
              </a:ext>
            </a:extLst>
          </p:cNvPr>
          <p:cNvSpPr/>
          <p:nvPr userDrawn="1"/>
        </p:nvSpPr>
        <p:spPr>
          <a:xfrm>
            <a:off x="2725217" y="4261982"/>
            <a:ext cx="384048" cy="384048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769A77E3-4AFB-45BB-8FDC-4AD084EA9D23}"/>
              </a:ext>
            </a:extLst>
          </p:cNvPr>
          <p:cNvSpPr/>
          <p:nvPr userDrawn="1"/>
        </p:nvSpPr>
        <p:spPr>
          <a:xfrm>
            <a:off x="2725217" y="4968409"/>
            <a:ext cx="384048" cy="384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53A8B986-3280-4EAC-846B-9167ECC55646}"/>
              </a:ext>
            </a:extLst>
          </p:cNvPr>
          <p:cNvSpPr/>
          <p:nvPr userDrawn="1"/>
        </p:nvSpPr>
        <p:spPr>
          <a:xfrm>
            <a:off x="4660323" y="4257848"/>
            <a:ext cx="384048" cy="384048"/>
          </a:xfrm>
          <a:prstGeom prst="ellipse">
            <a:avLst/>
          </a:prstGeom>
          <a:solidFill>
            <a:srgbClr val="B53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0AE6D315-5EC0-4956-B7BF-B94D2AFE679B}"/>
              </a:ext>
            </a:extLst>
          </p:cNvPr>
          <p:cNvSpPr/>
          <p:nvPr userDrawn="1"/>
        </p:nvSpPr>
        <p:spPr>
          <a:xfrm>
            <a:off x="4660323" y="4964275"/>
            <a:ext cx="384048" cy="38404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12" name="Grafik Yer Tutucusu 11">
            <a:extLst>
              <a:ext uri="{FF2B5EF4-FFF2-40B4-BE49-F238E27FC236}">
                <a16:creationId xmlns:a16="http://schemas.microsoft.com/office/drawing/2014/main" id="{9ED8422E-0C74-45EF-B794-252146C6639A}"/>
              </a:ext>
            </a:extLst>
          </p:cNvPr>
          <p:cNvSpPr>
            <a:spLocks noGrp="1"/>
          </p:cNvSpPr>
          <p:nvPr>
            <p:ph type="chart" sz="quarter" idx="55"/>
          </p:nvPr>
        </p:nvSpPr>
        <p:spPr>
          <a:xfrm>
            <a:off x="6924675" y="860425"/>
            <a:ext cx="4483100" cy="4573588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Grafik eklemek için simgeye tıklayın</a:t>
            </a:r>
            <a:endParaRPr lang="tr-TR" noProof="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8B7C827-F016-49F6-B775-FAC0E6420466}"/>
              </a:ext>
            </a:extLst>
          </p:cNvPr>
          <p:cNvSpPr/>
          <p:nvPr userDrawn="1"/>
        </p:nvSpPr>
        <p:spPr>
          <a:xfrm>
            <a:off x="6905624" y="905669"/>
            <a:ext cx="4483100" cy="4483100"/>
          </a:xfrm>
          <a:prstGeom prst="ellipse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0F8D2C7-9093-4F92-B8A4-D819FEE69F1F}"/>
              </a:ext>
            </a:extLst>
          </p:cNvPr>
          <p:cNvSpPr/>
          <p:nvPr userDrawn="1"/>
        </p:nvSpPr>
        <p:spPr>
          <a:xfrm>
            <a:off x="8294757" y="2294802"/>
            <a:ext cx="1704834" cy="1704834"/>
          </a:xfrm>
          <a:prstGeom prst="ellipse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cxnSp>
        <p:nvCxnSpPr>
          <p:cNvPr id="41" name="Düz Bağlayıcı 40">
            <a:extLst>
              <a:ext uri="{FF2B5EF4-FFF2-40B4-BE49-F238E27FC236}">
                <a16:creationId xmlns:a16="http://schemas.microsoft.com/office/drawing/2014/main" id="{0DE9D0C0-04C1-4621-8B2D-E65A25A8DCF3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8675514" y="450000"/>
            <a:ext cx="900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64905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ve İçerik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5" name="Tarih Yer Tutucusu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t>‹#›</a:t>
            </a:fld>
            <a:endParaRPr lang="tr-TR" noProof="0" dirty="0"/>
          </a:p>
        </p:txBody>
      </p:sp>
      <p:sp>
        <p:nvSpPr>
          <p:cNvPr id="8" name="Başlık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94591" y="1411243"/>
            <a:ext cx="4494133" cy="804338"/>
          </a:xfrm>
        </p:spPr>
        <p:txBody>
          <a:bodyPr lIns="0" tIns="0" rIns="0" bIns="0"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tr-TR" noProof="0" dirty="0"/>
              <a:t>DÜZENLEMEK İÇİN TIKLAYIN</a:t>
            </a:r>
          </a:p>
        </p:txBody>
      </p:sp>
      <p:sp>
        <p:nvSpPr>
          <p:cNvPr id="9" name="Metin Yer Tutucusu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94591" y="2564787"/>
            <a:ext cx="4473108" cy="569085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10" name="Resim Yer Tutucusu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1" name="Gr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924675" y="2314168"/>
            <a:ext cx="5267325" cy="100800"/>
            <a:chOff x="0" y="3240138"/>
            <a:chExt cx="3434400" cy="100800"/>
          </a:xfrm>
        </p:grpSpPr>
        <p:cxnSp>
          <p:nvCxnSpPr>
            <p:cNvPr id="12" name="Düz Bağlayıcı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sp>
        <p:nvSpPr>
          <p:cNvPr id="14" name="Metin Yer Tutucusu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894591" y="3189568"/>
            <a:ext cx="4482996" cy="2432603"/>
          </a:xfrm>
        </p:spPr>
        <p:txBody>
          <a:bodyPr lIns="0" tIns="0" rIns="0" bIns="0" rtlCol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sp>
        <p:nvSpPr>
          <p:cNvPr id="22" name="Resim Yer Tutucusu 7">
            <a:extLst>
              <a:ext uri="{FF2B5EF4-FFF2-40B4-BE49-F238E27FC236}">
                <a16:creationId xmlns:a16="http://schemas.microsoft.com/office/drawing/2014/main" id="{CF430BFB-0A7C-4FB8-B93B-8DA19F3E634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3710" y="1792784"/>
            <a:ext cx="6073999" cy="3721608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2869787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şekkürler İçeriği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36EF099F-79D2-486F-A4B2-DD4F699752C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096000" y="0"/>
            <a:ext cx="6089650" cy="685800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5" name="Tarih Yer Tutucusu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t>‹#›</a:t>
            </a:fld>
            <a:endParaRPr lang="tr-TR" noProof="0" dirty="0"/>
          </a:p>
        </p:txBody>
      </p:sp>
      <p:sp>
        <p:nvSpPr>
          <p:cNvPr id="10" name="Resim Yer Tutucusu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21" name="Başlık 1">
            <a:extLst>
              <a:ext uri="{FF2B5EF4-FFF2-40B4-BE49-F238E27FC236}">
                <a16:creationId xmlns:a16="http://schemas.microsoft.com/office/drawing/2014/main" id="{1FF22294-F2E5-4C74-A30C-46BA988FD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9959" y="1546091"/>
            <a:ext cx="4846923" cy="1091078"/>
          </a:xfrm>
        </p:spPr>
        <p:txBody>
          <a:bodyPr lIns="0" tIns="0" rIns="0" bIns="0" rtlCol="0" anchor="b" anchorCtr="0">
            <a:noAutofit/>
          </a:bodyPr>
          <a:lstStyle>
            <a:lvl1pPr>
              <a:defRPr sz="5500"/>
            </a:lvl1pPr>
          </a:lstStyle>
          <a:p>
            <a:pPr rtl="0"/>
            <a:r>
              <a:rPr lang="tr-TR" noProof="0" dirty="0"/>
              <a:t>TEŞEKKÜRLER!</a:t>
            </a:r>
          </a:p>
        </p:txBody>
      </p:sp>
      <p:sp>
        <p:nvSpPr>
          <p:cNvPr id="22" name="Metin Yer Tutucusu 3">
            <a:extLst>
              <a:ext uri="{FF2B5EF4-FFF2-40B4-BE49-F238E27FC236}">
                <a16:creationId xmlns:a16="http://schemas.microsoft.com/office/drawing/2014/main" id="{FC5C0DA6-1B31-4BDF-BAEB-BF79781028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5335" y="3083960"/>
            <a:ext cx="4586288" cy="509472"/>
          </a:xfrm>
        </p:spPr>
        <p:txBody>
          <a:bodyPr lIns="0" tIns="0" rIns="0" bIns="0" rtlCol="0" anchor="b" anchorCtr="0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 rtl="0"/>
            <a:r>
              <a:rPr lang="tr-TR" noProof="0" dirty="0" err="1"/>
              <a:t>August</a:t>
            </a:r>
            <a:r>
              <a:rPr lang="tr-TR" noProof="0" dirty="0"/>
              <a:t> </a:t>
            </a:r>
            <a:r>
              <a:rPr lang="tr-TR" noProof="0" dirty="0" err="1"/>
              <a:t>Bergqvist</a:t>
            </a:r>
            <a:endParaRPr lang="tr-TR" noProof="0" dirty="0"/>
          </a:p>
        </p:txBody>
      </p:sp>
      <p:sp>
        <p:nvSpPr>
          <p:cNvPr id="23" name="Metin Yer Tutucusu 3">
            <a:extLst>
              <a:ext uri="{FF2B5EF4-FFF2-40B4-BE49-F238E27FC236}">
                <a16:creationId xmlns:a16="http://schemas.microsoft.com/office/drawing/2014/main" id="{5E1647C9-9AC1-4500-A56E-94CABC656E0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1850" y="3703834"/>
            <a:ext cx="4586288" cy="230941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7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 rtl="0"/>
            <a:r>
              <a:rPr lang="tr-TR" noProof="0" dirty="0"/>
              <a:t>Telefon:</a:t>
            </a:r>
          </a:p>
        </p:txBody>
      </p:sp>
      <p:sp>
        <p:nvSpPr>
          <p:cNvPr id="24" name="Metin Yer Tutucusu 3">
            <a:extLst>
              <a:ext uri="{FF2B5EF4-FFF2-40B4-BE49-F238E27FC236}">
                <a16:creationId xmlns:a16="http://schemas.microsoft.com/office/drawing/2014/main" id="{8605CECB-8164-4428-B478-98C42902F9F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4950" y="3946707"/>
            <a:ext cx="4586288" cy="290167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 rtl="0"/>
            <a:r>
              <a:rPr lang="tr-TR" noProof="0" dirty="0"/>
              <a:t>+7 888 999-000-11</a:t>
            </a:r>
          </a:p>
        </p:txBody>
      </p:sp>
      <p:sp>
        <p:nvSpPr>
          <p:cNvPr id="25" name="Metin Yer Tutucusu 3">
            <a:extLst>
              <a:ext uri="{FF2B5EF4-FFF2-40B4-BE49-F238E27FC236}">
                <a16:creationId xmlns:a16="http://schemas.microsoft.com/office/drawing/2014/main" id="{D39B56C4-E128-4995-91CC-64C268BC760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8750" y="4423954"/>
            <a:ext cx="4586288" cy="230941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1700" b="0" i="1" kern="120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 rtl="0"/>
            <a:r>
              <a:rPr lang="tr-TR" noProof="0" dirty="0"/>
              <a:t>E-posta:</a:t>
            </a:r>
          </a:p>
        </p:txBody>
      </p:sp>
      <p:sp>
        <p:nvSpPr>
          <p:cNvPr id="26" name="Metin Yer Tutucusu 3">
            <a:extLst>
              <a:ext uri="{FF2B5EF4-FFF2-40B4-BE49-F238E27FC236}">
                <a16:creationId xmlns:a16="http://schemas.microsoft.com/office/drawing/2014/main" id="{94772DA1-74CC-430C-9A8E-5A6586692CA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1850" y="4650785"/>
            <a:ext cx="4586288" cy="364479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 rtl="0"/>
            <a:r>
              <a:rPr lang="tr-TR" noProof="0" dirty="0"/>
              <a:t>Bergqvist@vanarsdelltd.com</a:t>
            </a:r>
          </a:p>
        </p:txBody>
      </p:sp>
      <p:sp>
        <p:nvSpPr>
          <p:cNvPr id="27" name="Metin Yer Tutucusu 3">
            <a:extLst>
              <a:ext uri="{FF2B5EF4-FFF2-40B4-BE49-F238E27FC236}">
                <a16:creationId xmlns:a16="http://schemas.microsoft.com/office/drawing/2014/main" id="{7A073B5B-2BE3-49D1-A646-1492F534C9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1850" y="5153025"/>
            <a:ext cx="4586288" cy="230941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1700" b="0" i="1" kern="120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tr-TR" noProof="0" dirty="0"/>
              <a:t>Web sitesi:</a:t>
            </a:r>
          </a:p>
        </p:txBody>
      </p:sp>
      <p:sp>
        <p:nvSpPr>
          <p:cNvPr id="28" name="Metin Yer Tutucusu 3">
            <a:extLst>
              <a:ext uri="{FF2B5EF4-FFF2-40B4-BE49-F238E27FC236}">
                <a16:creationId xmlns:a16="http://schemas.microsoft.com/office/drawing/2014/main" id="{52D10EDD-0329-4443-8665-7603E4A83B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4950" y="5363814"/>
            <a:ext cx="4586288" cy="364479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 rtl="0"/>
            <a:r>
              <a:rPr lang="tr-TR" noProof="0" dirty="0"/>
              <a:t>www.vanarsdelltd.com</a:t>
            </a:r>
          </a:p>
        </p:txBody>
      </p:sp>
      <p:grpSp>
        <p:nvGrpSpPr>
          <p:cNvPr id="4" name="Grup 3">
            <a:extLst>
              <a:ext uri="{FF2B5EF4-FFF2-40B4-BE49-F238E27FC236}">
                <a16:creationId xmlns:a16="http://schemas.microsoft.com/office/drawing/2014/main" id="{5F591C52-0202-44BA-A6BE-E2362516B893}"/>
              </a:ext>
            </a:extLst>
          </p:cNvPr>
          <p:cNvGrpSpPr/>
          <p:nvPr userDrawn="1"/>
        </p:nvGrpSpPr>
        <p:grpSpPr>
          <a:xfrm>
            <a:off x="801542" y="2750589"/>
            <a:ext cx="4785056" cy="100800"/>
            <a:chOff x="808547" y="2750589"/>
            <a:chExt cx="4785056" cy="100800"/>
          </a:xfrm>
        </p:grpSpPr>
        <p:grpSp>
          <p:nvGrpSpPr>
            <p:cNvPr id="11" name="Grup 10">
              <a:extLst>
                <a:ext uri="{FF2B5EF4-FFF2-40B4-BE49-F238E27FC236}">
                  <a16:creationId xmlns:a16="http://schemas.microsoft.com/office/drawing/2014/main" id="{59E4D57E-4989-4939-A31F-637543FAB606}"/>
                </a:ext>
              </a:extLst>
            </p:cNvPr>
            <p:cNvGrpSpPr/>
            <p:nvPr userDrawn="1"/>
          </p:nvGrpSpPr>
          <p:grpSpPr>
            <a:xfrm flipH="1">
              <a:off x="808547" y="2750589"/>
              <a:ext cx="4696124" cy="100800"/>
              <a:chOff x="372436" y="3240138"/>
              <a:chExt cx="3061964" cy="100800"/>
            </a:xfrm>
          </p:grpSpPr>
          <p:cxnSp>
            <p:nvCxnSpPr>
              <p:cNvPr id="12" name="Düz Bağlayıcı 11">
                <a:extLst>
                  <a:ext uri="{FF2B5EF4-FFF2-40B4-BE49-F238E27FC236}">
                    <a16:creationId xmlns:a16="http://schemas.microsoft.com/office/drawing/2014/main" id="{370B72A7-B625-48B8-88E6-BCE2A4DD531E}"/>
                  </a:ext>
                </a:extLst>
              </p:cNvPr>
              <p:cNvCxnSpPr/>
              <p:nvPr userDrawn="1"/>
            </p:nvCxnSpPr>
            <p:spPr>
              <a:xfrm>
                <a:off x="372436" y="3285674"/>
                <a:ext cx="3007424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01ED729F-F8A5-4244-9776-4935C260F11F}"/>
                  </a:ext>
                </a:extLst>
              </p:cNvPr>
              <p:cNvSpPr/>
              <p:nvPr userDrawn="1"/>
            </p:nvSpPr>
            <p:spPr>
              <a:xfrm>
                <a:off x="3368676" y="3240138"/>
                <a:ext cx="65724" cy="100800"/>
              </a:xfrm>
              <a:prstGeom prst="ellipse">
                <a:avLst/>
              </a:prstGeom>
              <a:solidFill>
                <a:schemeClr val="bg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0"/>
                <a:endParaRPr lang="tr-TR" noProof="0" dirty="0"/>
              </a:p>
            </p:txBody>
          </p:sp>
        </p:grp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ECBEDE0-51BB-48BD-AAAD-63B6F60C1D57}"/>
                </a:ext>
              </a:extLst>
            </p:cNvPr>
            <p:cNvSpPr/>
            <p:nvPr userDrawn="1"/>
          </p:nvSpPr>
          <p:spPr>
            <a:xfrm flipH="1">
              <a:off x="5492802" y="2750589"/>
              <a:ext cx="100801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grpSp>
        <p:nvGrpSpPr>
          <p:cNvPr id="32" name="Grup 31">
            <a:extLst>
              <a:ext uri="{FF2B5EF4-FFF2-40B4-BE49-F238E27FC236}">
                <a16:creationId xmlns:a16="http://schemas.microsoft.com/office/drawing/2014/main" id="{63E1608D-F119-4C0D-8D91-7CB089C037C8}"/>
              </a:ext>
            </a:extLst>
          </p:cNvPr>
          <p:cNvGrpSpPr/>
          <p:nvPr userDrawn="1"/>
        </p:nvGrpSpPr>
        <p:grpSpPr>
          <a:xfrm>
            <a:off x="801542" y="1660573"/>
            <a:ext cx="4781611" cy="105664"/>
            <a:chOff x="808547" y="2745725"/>
            <a:chExt cx="4781611" cy="105664"/>
          </a:xfrm>
        </p:grpSpPr>
        <p:grpSp>
          <p:nvGrpSpPr>
            <p:cNvPr id="33" name="Grup 32">
              <a:extLst>
                <a:ext uri="{FF2B5EF4-FFF2-40B4-BE49-F238E27FC236}">
                  <a16:creationId xmlns:a16="http://schemas.microsoft.com/office/drawing/2014/main" id="{EBDC0121-6865-4B65-A28B-1CEDB16AAD9E}"/>
                </a:ext>
              </a:extLst>
            </p:cNvPr>
            <p:cNvGrpSpPr/>
            <p:nvPr userDrawn="1"/>
          </p:nvGrpSpPr>
          <p:grpSpPr>
            <a:xfrm flipH="1">
              <a:off x="808547" y="2750589"/>
              <a:ext cx="4680811" cy="100800"/>
              <a:chOff x="382421" y="3240138"/>
              <a:chExt cx="3051979" cy="100800"/>
            </a:xfrm>
          </p:grpSpPr>
          <p:cxnSp>
            <p:nvCxnSpPr>
              <p:cNvPr id="35" name="Düz Bağlayıcı 34">
                <a:extLst>
                  <a:ext uri="{FF2B5EF4-FFF2-40B4-BE49-F238E27FC236}">
                    <a16:creationId xmlns:a16="http://schemas.microsoft.com/office/drawing/2014/main" id="{386E3714-07DE-4318-B5BC-25F879B97D59}"/>
                  </a:ext>
                </a:extLst>
              </p:cNvPr>
              <p:cNvCxnSpPr>
                <a:stCxn id="34" idx="6"/>
              </p:cNvCxnSpPr>
              <p:nvPr userDrawn="1"/>
            </p:nvCxnSpPr>
            <p:spPr>
              <a:xfrm>
                <a:off x="382421" y="3285674"/>
                <a:ext cx="3007424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2ECCE30B-E848-4C5E-83A1-A811D489E7B8}"/>
                  </a:ext>
                </a:extLst>
              </p:cNvPr>
              <p:cNvSpPr/>
              <p:nvPr userDrawn="1"/>
            </p:nvSpPr>
            <p:spPr>
              <a:xfrm>
                <a:off x="3368676" y="3240138"/>
                <a:ext cx="65724" cy="100800"/>
              </a:xfrm>
              <a:prstGeom prst="ellipse">
                <a:avLst/>
              </a:prstGeom>
              <a:solidFill>
                <a:schemeClr val="bg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0"/>
                <a:endParaRPr lang="tr-TR" noProof="0" dirty="0"/>
              </a:p>
            </p:txBody>
          </p:sp>
        </p:grp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09817AEC-C67C-49A3-AC5A-669FD4D6D586}"/>
                </a:ext>
              </a:extLst>
            </p:cNvPr>
            <p:cNvSpPr/>
            <p:nvPr userDrawn="1"/>
          </p:nvSpPr>
          <p:spPr>
            <a:xfrm flipH="1">
              <a:off x="5489357" y="2745725"/>
              <a:ext cx="100801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7883942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 İçerik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96C5B5AA-0D95-4C33-8EBC-90401B51BD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32" y="1912946"/>
            <a:ext cx="12185968" cy="3493008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5" name="Tarih Yer Tutucusu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t>‹#›</a:t>
            </a:fld>
            <a:endParaRPr lang="tr-TR" noProof="0" dirty="0"/>
          </a:p>
        </p:txBody>
      </p:sp>
      <p:sp>
        <p:nvSpPr>
          <p:cNvPr id="8" name="Başlık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8934" y="457496"/>
            <a:ext cx="4494133" cy="804338"/>
          </a:xfrm>
        </p:spPr>
        <p:txBody>
          <a:bodyPr lIns="0" tIns="0" rIns="0" bIns="0" rtlCol="0" anchor="b">
            <a:normAutofit/>
          </a:bodyPr>
          <a:lstStyle>
            <a:lvl1pPr algn="ctr">
              <a:defRPr sz="3600"/>
            </a:lvl1pPr>
          </a:lstStyle>
          <a:p>
            <a:pPr rtl="0"/>
            <a:r>
              <a:rPr lang="tr-TR" noProof="0" dirty="0"/>
              <a:t>EK</a:t>
            </a:r>
          </a:p>
        </p:txBody>
      </p:sp>
      <p:sp>
        <p:nvSpPr>
          <p:cNvPr id="10" name="Resim Yer Tutucusu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grpSp>
        <p:nvGrpSpPr>
          <p:cNvPr id="4" name="Grup 3">
            <a:extLst>
              <a:ext uri="{FF2B5EF4-FFF2-40B4-BE49-F238E27FC236}">
                <a16:creationId xmlns:a16="http://schemas.microsoft.com/office/drawing/2014/main" id="{908B302A-0F76-466E-9FCE-DCEECCBCF6C9}"/>
              </a:ext>
            </a:extLst>
          </p:cNvPr>
          <p:cNvGrpSpPr/>
          <p:nvPr userDrawn="1"/>
        </p:nvGrpSpPr>
        <p:grpSpPr>
          <a:xfrm>
            <a:off x="5758092" y="1509426"/>
            <a:ext cx="702666" cy="100800"/>
            <a:chOff x="5790022" y="1509426"/>
            <a:chExt cx="702666" cy="100800"/>
          </a:xfrm>
        </p:grpSpPr>
        <p:grpSp>
          <p:nvGrpSpPr>
            <p:cNvPr id="11" name="Grup 10">
              <a:extLst>
                <a:ext uri="{FF2B5EF4-FFF2-40B4-BE49-F238E27FC236}">
                  <a16:creationId xmlns:a16="http://schemas.microsoft.com/office/drawing/2014/main" id="{59E4D57E-4989-4939-A31F-637543FAB606}"/>
                </a:ext>
              </a:extLst>
            </p:cNvPr>
            <p:cNvGrpSpPr/>
            <p:nvPr userDrawn="1"/>
          </p:nvGrpSpPr>
          <p:grpSpPr>
            <a:xfrm flipH="1">
              <a:off x="5790022" y="1509426"/>
              <a:ext cx="642698" cy="100800"/>
              <a:chOff x="2325637" y="3240138"/>
              <a:chExt cx="419050" cy="100800"/>
            </a:xfrm>
          </p:grpSpPr>
          <p:cxnSp>
            <p:nvCxnSpPr>
              <p:cNvPr id="12" name="Düz Bağlayıcı 11">
                <a:extLst>
                  <a:ext uri="{FF2B5EF4-FFF2-40B4-BE49-F238E27FC236}">
                    <a16:creationId xmlns:a16="http://schemas.microsoft.com/office/drawing/2014/main" id="{370B72A7-B625-48B8-88E6-BCE2A4DD531E}"/>
                  </a:ext>
                </a:extLst>
              </p:cNvPr>
              <p:cNvCxnSpPr/>
              <p:nvPr userDrawn="1"/>
            </p:nvCxnSpPr>
            <p:spPr>
              <a:xfrm>
                <a:off x="2325637" y="3290538"/>
                <a:ext cx="415007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01ED729F-F8A5-4244-9776-4935C260F11F}"/>
                  </a:ext>
                </a:extLst>
              </p:cNvPr>
              <p:cNvSpPr/>
              <p:nvPr userDrawn="1"/>
            </p:nvSpPr>
            <p:spPr>
              <a:xfrm>
                <a:off x="2678963" y="3240138"/>
                <a:ext cx="65724" cy="100800"/>
              </a:xfrm>
              <a:prstGeom prst="ellipse">
                <a:avLst/>
              </a:prstGeom>
              <a:solidFill>
                <a:schemeClr val="bg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0"/>
                <a:endParaRPr lang="tr-TR" noProof="0" dirty="0"/>
              </a:p>
            </p:txBody>
          </p:sp>
        </p:grp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27C0C4F-6341-4BE0-931E-AAA6EA2AF137}"/>
                </a:ext>
              </a:extLst>
            </p:cNvPr>
            <p:cNvSpPr/>
            <p:nvPr userDrawn="1"/>
          </p:nvSpPr>
          <p:spPr>
            <a:xfrm flipH="1">
              <a:off x="6391887" y="1509426"/>
              <a:ext cx="100801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5764489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anslar İçeriği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5" name="Tarih Yer Tutucusu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t>‹#›</a:t>
            </a:fld>
            <a:endParaRPr lang="tr-TR" noProof="0" dirty="0"/>
          </a:p>
        </p:txBody>
      </p:sp>
      <p:sp>
        <p:nvSpPr>
          <p:cNvPr id="8" name="Başlık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4263" y="707529"/>
            <a:ext cx="6310887" cy="569086"/>
          </a:xfrm>
        </p:spPr>
        <p:txBody>
          <a:bodyPr lIns="0" tIns="0" rIns="0" bIns="0" rtlCol="0" anchor="b">
            <a:normAutofit/>
          </a:bodyPr>
          <a:lstStyle>
            <a:lvl1pPr algn="r">
              <a:defRPr sz="3600"/>
            </a:lvl1pPr>
          </a:lstStyle>
          <a:p>
            <a:pPr rtl="0"/>
            <a:r>
              <a:rPr lang="tr-TR" noProof="0" dirty="0"/>
              <a:t>REFERANSLAR</a:t>
            </a:r>
          </a:p>
        </p:txBody>
      </p:sp>
      <p:sp>
        <p:nvSpPr>
          <p:cNvPr id="10" name="Resim Yer Tutucusu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1" name="Gr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7934641" y="1375202"/>
            <a:ext cx="4257361" cy="100800"/>
            <a:chOff x="675502" y="3240138"/>
            <a:chExt cx="2658150" cy="100800"/>
          </a:xfrm>
        </p:grpSpPr>
        <p:cxnSp>
          <p:nvCxnSpPr>
            <p:cNvPr id="12" name="Düz Bağlayıcı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75502" y="3290538"/>
              <a:ext cx="2602725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267928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sp>
        <p:nvSpPr>
          <p:cNvPr id="40" name="Metin Yer Tutucusu 2">
            <a:extLst>
              <a:ext uri="{FF2B5EF4-FFF2-40B4-BE49-F238E27FC236}">
                <a16:creationId xmlns:a16="http://schemas.microsoft.com/office/drawing/2014/main" id="{4A98AB01-9578-4430-96AD-F434AF0CDA20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822459" y="4996962"/>
            <a:ext cx="1625324" cy="328343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Müşteri başlığı</a:t>
            </a:r>
          </a:p>
        </p:txBody>
      </p:sp>
      <p:sp>
        <p:nvSpPr>
          <p:cNvPr id="41" name="Metin Yer Tutucusu 2">
            <a:extLst>
              <a:ext uri="{FF2B5EF4-FFF2-40B4-BE49-F238E27FC236}">
                <a16:creationId xmlns:a16="http://schemas.microsoft.com/office/drawing/2014/main" id="{EF9D60F2-A1FB-4A95-997B-A4F1723AC1EC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822459" y="4191894"/>
            <a:ext cx="1625324" cy="720726"/>
          </a:xfrm>
        </p:spPr>
        <p:txBody>
          <a:bodyPr lIns="0" tIns="0" rIns="0" bIns="0" rtlCol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metni</a:t>
            </a:r>
            <a:br>
              <a:rPr lang="tr-TR" noProof="0" dirty="0"/>
            </a:br>
            <a:r>
              <a:rPr lang="tr-TR" noProof="0" dirty="0"/>
              <a:t>düzenleme</a:t>
            </a:r>
          </a:p>
        </p:txBody>
      </p:sp>
      <p:sp>
        <p:nvSpPr>
          <p:cNvPr id="42" name="Resim Yer Tutucusu 2">
            <a:extLst>
              <a:ext uri="{FF2B5EF4-FFF2-40B4-BE49-F238E27FC236}">
                <a16:creationId xmlns:a16="http://schemas.microsoft.com/office/drawing/2014/main" id="{76A56D2A-42F0-40C5-96D7-B1AC33152A85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2447783" y="4435460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cxnSp>
        <p:nvCxnSpPr>
          <p:cNvPr id="43" name="Düz Bağlayıcı 42">
            <a:extLst>
              <a:ext uri="{FF2B5EF4-FFF2-40B4-BE49-F238E27FC236}">
                <a16:creationId xmlns:a16="http://schemas.microsoft.com/office/drawing/2014/main" id="{CF6D1C91-9136-4678-A712-92BE9B3902C4}"/>
              </a:ext>
            </a:extLst>
          </p:cNvPr>
          <p:cNvCxnSpPr>
            <a:cxnSpLocks/>
          </p:cNvCxnSpPr>
          <p:nvPr userDrawn="1"/>
        </p:nvCxnSpPr>
        <p:spPr>
          <a:xfrm flipV="1">
            <a:off x="3000995" y="3984820"/>
            <a:ext cx="0" cy="44255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F2D92A7B-1C40-4AEB-92C3-C35F8C01F1FA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03253" y="1769589"/>
            <a:ext cx="3044973" cy="2212848"/>
          </a:xfrm>
          <a:custGeom>
            <a:avLst/>
            <a:gdLst>
              <a:gd name="connsiteX0" fmla="*/ 0 w 3044952"/>
              <a:gd name="connsiteY0" fmla="*/ 368815 h 2212848"/>
              <a:gd name="connsiteX1" fmla="*/ 3688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842392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368836 w 3044973"/>
              <a:gd name="connsiteY6" fmla="*/ 2212848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842413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44973" h="2212848">
                <a:moveTo>
                  <a:pt x="21" y="368815"/>
                </a:moveTo>
                <a:cubicBezTo>
                  <a:pt x="21" y="165124"/>
                  <a:pt x="-6305" y="0"/>
                  <a:pt x="197386" y="0"/>
                </a:cubicBezTo>
                <a:lnTo>
                  <a:pt x="2842413" y="0"/>
                </a:lnTo>
                <a:cubicBezTo>
                  <a:pt x="3046104" y="0"/>
                  <a:pt x="3044973" y="165124"/>
                  <a:pt x="3044973" y="368815"/>
                </a:cubicBezTo>
                <a:lnTo>
                  <a:pt x="3044973" y="1844033"/>
                </a:lnTo>
                <a:cubicBezTo>
                  <a:pt x="3044973" y="2047724"/>
                  <a:pt x="3046104" y="2212848"/>
                  <a:pt x="2842413" y="2212848"/>
                </a:cubicBezTo>
                <a:lnTo>
                  <a:pt x="233754" y="2207652"/>
                </a:lnTo>
                <a:cubicBezTo>
                  <a:pt x="30063" y="2207652"/>
                  <a:pt x="21" y="2047724"/>
                  <a:pt x="21" y="1844033"/>
                </a:cubicBezTo>
                <a:lnTo>
                  <a:pt x="21" y="368815"/>
                </a:lnTo>
                <a:close/>
              </a:path>
            </a:pathLst>
          </a:custGeom>
          <a:ln>
            <a:solidFill>
              <a:schemeClr val="bg1">
                <a:lumMod val="50000"/>
                <a:lumOff val="50000"/>
              </a:schemeClr>
            </a:solidFill>
          </a:ln>
        </p:spPr>
        <p:txBody>
          <a:bodyPr lIns="216000" tIns="180000" rIns="216000" bIns="180000" rtlCol="0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2E312F1-B417-47B6-97E4-7CCA31034F82}"/>
              </a:ext>
            </a:extLst>
          </p:cNvPr>
          <p:cNvSpPr/>
          <p:nvPr userDrawn="1"/>
        </p:nvSpPr>
        <p:spPr>
          <a:xfrm>
            <a:off x="2950595" y="3930376"/>
            <a:ext cx="100800" cy="100800"/>
          </a:xfrm>
          <a:prstGeom prst="ellipse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58" name="Metin Yer Tutucusu 2">
            <a:extLst>
              <a:ext uri="{FF2B5EF4-FFF2-40B4-BE49-F238E27FC236}">
                <a16:creationId xmlns:a16="http://schemas.microsoft.com/office/drawing/2014/main" id="{13DB5D84-04D8-4536-A06B-AED76E7C51D7}"/>
              </a:ext>
            </a:extLst>
          </p:cNvPr>
          <p:cNvSpPr>
            <a:spLocks noGrp="1"/>
          </p:cNvSpPr>
          <p:nvPr>
            <p:ph type="body" idx="50" hasCustomPrompt="1"/>
          </p:nvPr>
        </p:nvSpPr>
        <p:spPr>
          <a:xfrm>
            <a:off x="4586638" y="4996962"/>
            <a:ext cx="1625324" cy="328343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Müşteri başlığı</a:t>
            </a:r>
          </a:p>
        </p:txBody>
      </p:sp>
      <p:sp>
        <p:nvSpPr>
          <p:cNvPr id="59" name="Metin Yer Tutucusu 2">
            <a:extLst>
              <a:ext uri="{FF2B5EF4-FFF2-40B4-BE49-F238E27FC236}">
                <a16:creationId xmlns:a16="http://schemas.microsoft.com/office/drawing/2014/main" id="{3AB0AC7E-7919-422E-95A1-82E8B125756D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>
            <a:off x="4586638" y="4191894"/>
            <a:ext cx="1625324" cy="720726"/>
          </a:xfrm>
        </p:spPr>
        <p:txBody>
          <a:bodyPr lIns="0" tIns="0" rIns="0" bIns="0" rtlCol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metni</a:t>
            </a:r>
            <a:br>
              <a:rPr lang="tr-TR" noProof="0" dirty="0"/>
            </a:br>
            <a:r>
              <a:rPr lang="tr-TR" noProof="0" dirty="0"/>
              <a:t>düzenleme</a:t>
            </a:r>
          </a:p>
        </p:txBody>
      </p:sp>
      <p:sp>
        <p:nvSpPr>
          <p:cNvPr id="60" name="Resim Yer Tutucusu 2">
            <a:extLst>
              <a:ext uri="{FF2B5EF4-FFF2-40B4-BE49-F238E27FC236}">
                <a16:creationId xmlns:a16="http://schemas.microsoft.com/office/drawing/2014/main" id="{B44FD76B-D1AE-458B-AF32-E4AA246B0881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6211962" y="4435460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cxnSp>
        <p:nvCxnSpPr>
          <p:cNvPr id="61" name="Düz Bağlayıcı 60">
            <a:extLst>
              <a:ext uri="{FF2B5EF4-FFF2-40B4-BE49-F238E27FC236}">
                <a16:creationId xmlns:a16="http://schemas.microsoft.com/office/drawing/2014/main" id="{07D22CD4-7F86-495D-B381-7D706058B916}"/>
              </a:ext>
            </a:extLst>
          </p:cNvPr>
          <p:cNvCxnSpPr>
            <a:cxnSpLocks/>
          </p:cNvCxnSpPr>
          <p:nvPr userDrawn="1"/>
        </p:nvCxnSpPr>
        <p:spPr>
          <a:xfrm flipV="1">
            <a:off x="6765174" y="3984820"/>
            <a:ext cx="0" cy="44255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Metin Yer Tutucusu 3">
            <a:extLst>
              <a:ext uri="{FF2B5EF4-FFF2-40B4-BE49-F238E27FC236}">
                <a16:creationId xmlns:a16="http://schemas.microsoft.com/office/drawing/2014/main" id="{1BA0EB90-BA97-4A18-AD3D-1E839B636DEB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567432" y="1769589"/>
            <a:ext cx="3044973" cy="2212848"/>
          </a:xfrm>
          <a:custGeom>
            <a:avLst/>
            <a:gdLst>
              <a:gd name="connsiteX0" fmla="*/ 0 w 3044952"/>
              <a:gd name="connsiteY0" fmla="*/ 368815 h 2212848"/>
              <a:gd name="connsiteX1" fmla="*/ 3688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842392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368836 w 3044973"/>
              <a:gd name="connsiteY6" fmla="*/ 2212848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842413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44973" h="2212848">
                <a:moveTo>
                  <a:pt x="21" y="368815"/>
                </a:moveTo>
                <a:cubicBezTo>
                  <a:pt x="21" y="165124"/>
                  <a:pt x="-6305" y="0"/>
                  <a:pt x="197386" y="0"/>
                </a:cubicBezTo>
                <a:lnTo>
                  <a:pt x="2842413" y="0"/>
                </a:lnTo>
                <a:cubicBezTo>
                  <a:pt x="3046104" y="0"/>
                  <a:pt x="3044973" y="165124"/>
                  <a:pt x="3044973" y="368815"/>
                </a:cubicBezTo>
                <a:lnTo>
                  <a:pt x="3044973" y="1844033"/>
                </a:lnTo>
                <a:cubicBezTo>
                  <a:pt x="3044973" y="2047724"/>
                  <a:pt x="3046104" y="2212848"/>
                  <a:pt x="2842413" y="2212848"/>
                </a:cubicBezTo>
                <a:lnTo>
                  <a:pt x="233754" y="2207652"/>
                </a:lnTo>
                <a:cubicBezTo>
                  <a:pt x="30063" y="2207652"/>
                  <a:pt x="21" y="2047724"/>
                  <a:pt x="21" y="1844033"/>
                </a:cubicBezTo>
                <a:lnTo>
                  <a:pt x="21" y="368815"/>
                </a:lnTo>
                <a:close/>
              </a:path>
            </a:pathLst>
          </a:custGeom>
          <a:ln>
            <a:solidFill>
              <a:schemeClr val="bg1">
                <a:lumMod val="50000"/>
                <a:lumOff val="50000"/>
              </a:schemeClr>
            </a:solidFill>
          </a:ln>
        </p:spPr>
        <p:txBody>
          <a:bodyPr lIns="216000" tIns="180000" rIns="216000" bIns="180000" rtlCol="0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ED057A87-963C-4F8A-BD4C-959BF8AF699B}"/>
              </a:ext>
            </a:extLst>
          </p:cNvPr>
          <p:cNvSpPr/>
          <p:nvPr userDrawn="1"/>
        </p:nvSpPr>
        <p:spPr>
          <a:xfrm>
            <a:off x="6714774" y="3930376"/>
            <a:ext cx="100800" cy="100800"/>
          </a:xfrm>
          <a:prstGeom prst="ellipse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64" name="Metin Yer Tutucusu 2">
            <a:extLst>
              <a:ext uri="{FF2B5EF4-FFF2-40B4-BE49-F238E27FC236}">
                <a16:creationId xmlns:a16="http://schemas.microsoft.com/office/drawing/2014/main" id="{B6BAFE05-9EC0-4C3C-AB0F-89A83361452F}"/>
              </a:ext>
            </a:extLst>
          </p:cNvPr>
          <p:cNvSpPr>
            <a:spLocks noGrp="1"/>
          </p:cNvSpPr>
          <p:nvPr>
            <p:ph type="body" idx="54" hasCustomPrompt="1"/>
          </p:nvPr>
        </p:nvSpPr>
        <p:spPr>
          <a:xfrm>
            <a:off x="8350818" y="4992196"/>
            <a:ext cx="1625324" cy="328343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Müşteri başlığı</a:t>
            </a:r>
          </a:p>
        </p:txBody>
      </p:sp>
      <p:sp>
        <p:nvSpPr>
          <p:cNvPr id="65" name="Metin Yer Tutucusu 2">
            <a:extLst>
              <a:ext uri="{FF2B5EF4-FFF2-40B4-BE49-F238E27FC236}">
                <a16:creationId xmlns:a16="http://schemas.microsoft.com/office/drawing/2014/main" id="{290BF8E2-78CA-4427-9231-3C5EDC272DEE}"/>
              </a:ext>
            </a:extLst>
          </p:cNvPr>
          <p:cNvSpPr>
            <a:spLocks noGrp="1"/>
          </p:cNvSpPr>
          <p:nvPr>
            <p:ph type="body" idx="55" hasCustomPrompt="1"/>
          </p:nvPr>
        </p:nvSpPr>
        <p:spPr>
          <a:xfrm>
            <a:off x="8350818" y="4187128"/>
            <a:ext cx="1625324" cy="720726"/>
          </a:xfrm>
        </p:spPr>
        <p:txBody>
          <a:bodyPr lIns="0" tIns="0" rIns="0" bIns="0" rtlCol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metni</a:t>
            </a:r>
            <a:br>
              <a:rPr lang="tr-TR" noProof="0" dirty="0"/>
            </a:br>
            <a:r>
              <a:rPr lang="tr-TR" noProof="0" dirty="0"/>
              <a:t>düzenleme</a:t>
            </a:r>
          </a:p>
        </p:txBody>
      </p:sp>
      <p:sp>
        <p:nvSpPr>
          <p:cNvPr id="66" name="Resim Yer Tutucusu 2">
            <a:extLst>
              <a:ext uri="{FF2B5EF4-FFF2-40B4-BE49-F238E27FC236}">
                <a16:creationId xmlns:a16="http://schemas.microsoft.com/office/drawing/2014/main" id="{ACA8732F-AB9E-4253-BB5A-5ADD5BA9B153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976142" y="4430694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cxnSp>
        <p:nvCxnSpPr>
          <p:cNvPr id="67" name="Düz Bağlayıcı 66">
            <a:extLst>
              <a:ext uri="{FF2B5EF4-FFF2-40B4-BE49-F238E27FC236}">
                <a16:creationId xmlns:a16="http://schemas.microsoft.com/office/drawing/2014/main" id="{BB9A566A-8C97-4AE6-B9EF-701587499889}"/>
              </a:ext>
            </a:extLst>
          </p:cNvPr>
          <p:cNvCxnSpPr>
            <a:cxnSpLocks/>
          </p:cNvCxnSpPr>
          <p:nvPr userDrawn="1"/>
        </p:nvCxnSpPr>
        <p:spPr>
          <a:xfrm flipV="1">
            <a:off x="10529354" y="3980054"/>
            <a:ext cx="0" cy="44255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Metin Yer Tutucusu 3">
            <a:extLst>
              <a:ext uri="{FF2B5EF4-FFF2-40B4-BE49-F238E27FC236}">
                <a16:creationId xmlns:a16="http://schemas.microsoft.com/office/drawing/2014/main" id="{45B69021-5E85-4B37-B529-366AC57512FD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8331612" y="1769589"/>
            <a:ext cx="3044973" cy="2212848"/>
          </a:xfrm>
          <a:custGeom>
            <a:avLst/>
            <a:gdLst>
              <a:gd name="connsiteX0" fmla="*/ 0 w 3044952"/>
              <a:gd name="connsiteY0" fmla="*/ 368815 h 2212848"/>
              <a:gd name="connsiteX1" fmla="*/ 3688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842392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368836 w 3044973"/>
              <a:gd name="connsiteY6" fmla="*/ 2212848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842413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44973" h="2212848">
                <a:moveTo>
                  <a:pt x="21" y="368815"/>
                </a:moveTo>
                <a:cubicBezTo>
                  <a:pt x="21" y="165124"/>
                  <a:pt x="-6305" y="0"/>
                  <a:pt x="197386" y="0"/>
                </a:cubicBezTo>
                <a:lnTo>
                  <a:pt x="2842413" y="0"/>
                </a:lnTo>
                <a:cubicBezTo>
                  <a:pt x="3046104" y="0"/>
                  <a:pt x="3044973" y="165124"/>
                  <a:pt x="3044973" y="368815"/>
                </a:cubicBezTo>
                <a:lnTo>
                  <a:pt x="3044973" y="1844033"/>
                </a:lnTo>
                <a:cubicBezTo>
                  <a:pt x="3044973" y="2047724"/>
                  <a:pt x="3046104" y="2212848"/>
                  <a:pt x="2842413" y="2212848"/>
                </a:cubicBezTo>
                <a:lnTo>
                  <a:pt x="233754" y="2207652"/>
                </a:lnTo>
                <a:cubicBezTo>
                  <a:pt x="30063" y="2207652"/>
                  <a:pt x="21" y="2047724"/>
                  <a:pt x="21" y="1844033"/>
                </a:cubicBezTo>
                <a:lnTo>
                  <a:pt x="21" y="368815"/>
                </a:lnTo>
                <a:close/>
              </a:path>
            </a:pathLst>
          </a:custGeom>
          <a:ln>
            <a:solidFill>
              <a:schemeClr val="bg1">
                <a:lumMod val="50000"/>
                <a:lumOff val="50000"/>
              </a:schemeClr>
            </a:solidFill>
          </a:ln>
        </p:spPr>
        <p:txBody>
          <a:bodyPr lIns="216000" tIns="180000" rIns="216000" bIns="180000" rtlCol="0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E407CD49-808A-445A-96C0-E3083C9FB390}"/>
              </a:ext>
            </a:extLst>
          </p:cNvPr>
          <p:cNvSpPr/>
          <p:nvPr userDrawn="1"/>
        </p:nvSpPr>
        <p:spPr>
          <a:xfrm>
            <a:off x="10478954" y="3925610"/>
            <a:ext cx="100800" cy="100800"/>
          </a:xfrm>
          <a:prstGeom prst="ellipse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8641312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rnek Olay İncelemesi İçerik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1980591"/>
            <a:ext cx="4187903" cy="1177174"/>
          </a:xfrm>
        </p:spPr>
        <p:txBody>
          <a:bodyPr lIns="0" tIns="0" rIns="0" bIns="0"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tr-TR" noProof="0" dirty="0"/>
              <a:t>ÖRNEK OLAY İNCELEMESİ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610893"/>
            <a:ext cx="4168311" cy="1897530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4" name="Tarih Yer Tutucusu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t>‹#›</a:t>
            </a:fld>
            <a:endParaRPr lang="tr-TR" noProof="0" dirty="0"/>
          </a:p>
        </p:txBody>
      </p:sp>
      <p:sp>
        <p:nvSpPr>
          <p:cNvPr id="11" name="Resim Yer Tutucusu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5" name="Gr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3319328"/>
            <a:ext cx="4036735" cy="100800"/>
            <a:chOff x="-1228304" y="3240138"/>
            <a:chExt cx="4036735" cy="100800"/>
          </a:xfrm>
        </p:grpSpPr>
        <p:cxnSp>
          <p:nvCxnSpPr>
            <p:cNvPr id="13" name="Düz Bağlayıcı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>
              <a:cxnSpLocks/>
              <a:endCxn id="14" idx="2"/>
            </p:cNvCxnSpPr>
            <p:nvPr userDrawn="1"/>
          </p:nvCxnSpPr>
          <p:spPr>
            <a:xfrm>
              <a:off x="-1228304" y="3290538"/>
              <a:ext cx="3935935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2707631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8" name="Düz Bağlayıcı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20" name="Düz Bağlayıcı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Metin Yer Tutucusu 2">
            <a:extLst>
              <a:ext uri="{FF2B5EF4-FFF2-40B4-BE49-F238E27FC236}">
                <a16:creationId xmlns:a16="http://schemas.microsoft.com/office/drawing/2014/main" id="{82DA762C-1D45-43AA-9DB3-3D8DBE3EACFE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5267325" y="1126345"/>
            <a:ext cx="6086475" cy="2662466"/>
          </a:xfrm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8" name="Metin Yer Tutucusu 2">
            <a:extLst>
              <a:ext uri="{FF2B5EF4-FFF2-40B4-BE49-F238E27FC236}">
                <a16:creationId xmlns:a16="http://schemas.microsoft.com/office/drawing/2014/main" id="{4C3C1BF4-C955-4D71-87E4-BE0F7B619575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5269967" y="3909256"/>
            <a:ext cx="6086475" cy="1822399"/>
          </a:xfrm>
        </p:spPr>
        <p:txBody>
          <a:bodyPr lIns="0" tIns="0" rIns="0" bIns="0" rtlCol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</p:spTree>
    <p:extLst>
      <p:ext uri="{BB962C8B-B14F-4D97-AF65-F5344CB8AC3E}">
        <p14:creationId xmlns:p14="http://schemas.microsoft.com/office/powerpoint/2010/main" val="22059565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p Telefonu ve İçerik Düz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5" name="Tarih Yer Tutucusu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t>‹#›</a:t>
            </a:fld>
            <a:endParaRPr lang="tr-TR" noProof="0" dirty="0"/>
          </a:p>
        </p:txBody>
      </p:sp>
      <p:sp>
        <p:nvSpPr>
          <p:cNvPr id="8" name="Başlık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294387"/>
            <a:ext cx="5314072" cy="569086"/>
          </a:xfrm>
        </p:spPr>
        <p:txBody>
          <a:bodyPr lIns="0" tIns="0" rIns="0" bIns="0" rtlCol="0" anchor="b">
            <a:normAutofit/>
          </a:bodyPr>
          <a:lstStyle>
            <a:lvl1pPr algn="l">
              <a:defRPr sz="3600"/>
            </a:lvl1pPr>
          </a:lstStyle>
          <a:p>
            <a:pPr rtl="0"/>
            <a:r>
              <a:rPr lang="tr-TR" noProof="0" dirty="0"/>
              <a:t>BAŞLIĞI DÜZENLEMEK İÇİN TIKLAYIN</a:t>
            </a:r>
          </a:p>
        </p:txBody>
      </p:sp>
      <p:sp>
        <p:nvSpPr>
          <p:cNvPr id="9" name="Metin Yer Tutucusu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2212679"/>
            <a:ext cx="5292725" cy="978407"/>
          </a:xfrm>
        </p:spPr>
        <p:txBody>
          <a:bodyPr lIns="0" tIns="0" rIns="0" bIns="0"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ASIL METİN STİLLERİNİ DÜZENLE</a:t>
            </a:r>
          </a:p>
        </p:txBody>
      </p:sp>
      <p:sp>
        <p:nvSpPr>
          <p:cNvPr id="10" name="Resim Yer Tutucusu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11" name="Gr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096000" y="1970230"/>
            <a:ext cx="6096000" cy="100800"/>
            <a:chOff x="646015" y="3248308"/>
            <a:chExt cx="3107749" cy="100800"/>
          </a:xfrm>
        </p:grpSpPr>
        <p:cxnSp>
          <p:nvCxnSpPr>
            <p:cNvPr id="12" name="Düz Bağlayıcı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46015" y="3290538"/>
              <a:ext cx="310774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702376" y="324830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sp>
        <p:nvSpPr>
          <p:cNvPr id="23" name="Metin Yer Tutucusu 2">
            <a:extLst>
              <a:ext uri="{FF2B5EF4-FFF2-40B4-BE49-F238E27FC236}">
                <a16:creationId xmlns:a16="http://schemas.microsoft.com/office/drawing/2014/main" id="{ABD2EF23-562D-4049-92E3-48371C9E83A4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6098826" y="3335524"/>
            <a:ext cx="5311245" cy="2248846"/>
          </a:xfrm>
        </p:spPr>
        <p:txBody>
          <a:bodyPr lIns="0" tIns="0" rIns="0" bIns="0" rtlCol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 dirty="0"/>
              <a:t>Asıl metin stillerini düzenle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496B07E0-C579-4C5F-9AD4-6AF791562924}"/>
              </a:ext>
            </a:extLst>
          </p:cNvPr>
          <p:cNvSpPr/>
          <p:nvPr userDrawn="1"/>
        </p:nvSpPr>
        <p:spPr>
          <a:xfrm>
            <a:off x="963549" y="1819285"/>
            <a:ext cx="4306824" cy="3648456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95" b="-19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21" name="Resim Yer Tutucusu 2">
            <a:extLst>
              <a:ext uri="{FF2B5EF4-FFF2-40B4-BE49-F238E27FC236}">
                <a16:creationId xmlns:a16="http://schemas.microsoft.com/office/drawing/2014/main" id="{D5639F99-011E-49CF-8ABD-A4DB4439FB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15505" y="1976894"/>
            <a:ext cx="1819656" cy="3108960"/>
          </a:xfrm>
          <a:ln w="2540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22" name="Resim Yer Tutucusu 2">
            <a:extLst>
              <a:ext uri="{FF2B5EF4-FFF2-40B4-BE49-F238E27FC236}">
                <a16:creationId xmlns:a16="http://schemas.microsoft.com/office/drawing/2014/main" id="{028483B2-B562-448D-AEE1-556BC9366BBA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102188" y="3517926"/>
            <a:ext cx="2057400" cy="1819656"/>
          </a:xfrm>
          <a:ln w="2540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1957634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l 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Dikdörtgen 34">
            <a:extLst>
              <a:ext uri="{FF2B5EF4-FFF2-40B4-BE49-F238E27FC236}">
                <a16:creationId xmlns:a16="http://schemas.microsoft.com/office/drawing/2014/main" id="{42737603-04DB-411C-B2D9-BDFF9AEE89D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21" name="Metin Yer Tutucusu 3">
            <a:extLst>
              <a:ext uri="{FF2B5EF4-FFF2-40B4-BE49-F238E27FC236}">
                <a16:creationId xmlns:a16="http://schemas.microsoft.com/office/drawing/2014/main" id="{605A03A4-E79C-49C5-A546-FF8E2D42E9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3319" y="3054194"/>
            <a:ext cx="1645920" cy="618756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22" name="Metin Yer Tutucusu 3">
            <a:extLst>
              <a:ext uri="{FF2B5EF4-FFF2-40B4-BE49-F238E27FC236}">
                <a16:creationId xmlns:a16="http://schemas.microsoft.com/office/drawing/2014/main" id="{9EA27EF7-FC6B-496C-B737-B9219950367E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1384584" y="2023761"/>
            <a:ext cx="2469965" cy="982274"/>
          </a:xfrm>
        </p:spPr>
        <p:txBody>
          <a:bodyPr lIns="0" rIns="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0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tr-TR" noProof="0" dirty="0"/>
              <a:t>Ana metin</a:t>
            </a:r>
            <a:br>
              <a:rPr lang="tr-TR" noProof="0" dirty="0"/>
            </a:br>
            <a:r>
              <a:rPr lang="tr-TR" noProof="0" dirty="0"/>
              <a:t>stilleri</a:t>
            </a:r>
          </a:p>
        </p:txBody>
      </p:sp>
      <p:sp>
        <p:nvSpPr>
          <p:cNvPr id="23" name="Metin Yer Tutucusu 3">
            <a:extLst>
              <a:ext uri="{FF2B5EF4-FFF2-40B4-BE49-F238E27FC236}">
                <a16:creationId xmlns:a16="http://schemas.microsoft.com/office/drawing/2014/main" id="{6C0E2C30-6E91-49DE-B7A1-6E32A19EC81D}"/>
              </a:ext>
            </a:extLst>
          </p:cNvPr>
          <p:cNvSpPr>
            <a:spLocks noGrp="1"/>
          </p:cNvSpPr>
          <p:nvPr>
            <p:ph type="body" sz="half" idx="36"/>
          </p:nvPr>
        </p:nvSpPr>
        <p:spPr>
          <a:xfrm>
            <a:off x="2596444" y="3054194"/>
            <a:ext cx="1389888" cy="618756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tr-TR" noProof="0"/>
              <a:t>Asıl metin stillerini düzenlemek için tıklayın</a:t>
            </a:r>
          </a:p>
        </p:txBody>
      </p:sp>
      <p:sp>
        <p:nvSpPr>
          <p:cNvPr id="24" name="Resim Yer Tutucusu 12">
            <a:extLst>
              <a:ext uri="{FF2B5EF4-FFF2-40B4-BE49-F238E27FC236}">
                <a16:creationId xmlns:a16="http://schemas.microsoft.com/office/drawing/2014/main" id="{70BE5E73-C067-492F-BE30-5E3DADAD40EF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75852" y="3731781"/>
            <a:ext cx="1636776" cy="16184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25" name="Resim Yer Tutucusu 12">
            <a:extLst>
              <a:ext uri="{FF2B5EF4-FFF2-40B4-BE49-F238E27FC236}">
                <a16:creationId xmlns:a16="http://schemas.microsoft.com/office/drawing/2014/main" id="{36A9B448-4FDC-41F7-941E-5BF5A129057A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2499831" y="3731781"/>
            <a:ext cx="1636776" cy="16184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26" name="Metin Yer Tutucusu 3">
            <a:extLst>
              <a:ext uri="{FF2B5EF4-FFF2-40B4-BE49-F238E27FC236}">
                <a16:creationId xmlns:a16="http://schemas.microsoft.com/office/drawing/2014/main" id="{90B3A413-8776-4B3B-931F-C132DAB3A425}"/>
              </a:ext>
            </a:extLst>
          </p:cNvPr>
          <p:cNvSpPr>
            <a:spLocks noGrp="1"/>
          </p:cNvSpPr>
          <p:nvPr>
            <p:ph type="body" sz="half" idx="39"/>
          </p:nvPr>
        </p:nvSpPr>
        <p:spPr>
          <a:xfrm>
            <a:off x="4940427" y="3054194"/>
            <a:ext cx="2113508" cy="618756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tr-TR" noProof="0"/>
              <a:t>Asıl metin stillerini düzenlemek için tıklayın</a:t>
            </a:r>
          </a:p>
        </p:txBody>
      </p:sp>
      <p:sp>
        <p:nvSpPr>
          <p:cNvPr id="27" name="Metin Yer Tutucusu 3">
            <a:extLst>
              <a:ext uri="{FF2B5EF4-FFF2-40B4-BE49-F238E27FC236}">
                <a16:creationId xmlns:a16="http://schemas.microsoft.com/office/drawing/2014/main" id="{BAD0CCD5-B712-4DB2-BFE3-4D3461B29F6D}"/>
              </a:ext>
            </a:extLst>
          </p:cNvPr>
          <p:cNvSpPr>
            <a:spLocks noGrp="1"/>
          </p:cNvSpPr>
          <p:nvPr>
            <p:ph type="body" sz="half" idx="40" hasCustomPrompt="1"/>
          </p:nvPr>
        </p:nvSpPr>
        <p:spPr>
          <a:xfrm>
            <a:off x="5494328" y="2023761"/>
            <a:ext cx="1943702" cy="982274"/>
          </a:xfrm>
        </p:spPr>
        <p:txBody>
          <a:bodyPr lIns="0" rIns="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0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tr-TR" noProof="0" dirty="0"/>
              <a:t>Ana metin</a:t>
            </a:r>
            <a:br>
              <a:rPr lang="tr-TR" noProof="0" dirty="0"/>
            </a:br>
            <a:r>
              <a:rPr lang="tr-TR" noProof="0" dirty="0"/>
              <a:t>stilleri</a:t>
            </a:r>
          </a:p>
        </p:txBody>
      </p:sp>
      <p:sp>
        <p:nvSpPr>
          <p:cNvPr id="28" name="Resim Yer Tutucusu 12">
            <a:extLst>
              <a:ext uri="{FF2B5EF4-FFF2-40B4-BE49-F238E27FC236}">
                <a16:creationId xmlns:a16="http://schemas.microsoft.com/office/drawing/2014/main" id="{64125935-B0D3-4ABD-9BBA-A60E46D2C55C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946407" y="3731781"/>
            <a:ext cx="2048256" cy="896112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29" name="Metin Yer Tutucusu 3">
            <a:extLst>
              <a:ext uri="{FF2B5EF4-FFF2-40B4-BE49-F238E27FC236}">
                <a16:creationId xmlns:a16="http://schemas.microsoft.com/office/drawing/2014/main" id="{47D3BA4D-FA26-44C8-B927-E42CC8E67B79}"/>
              </a:ext>
            </a:extLst>
          </p:cNvPr>
          <p:cNvSpPr>
            <a:spLocks noGrp="1"/>
          </p:cNvSpPr>
          <p:nvPr>
            <p:ph type="body" sz="half" idx="45"/>
          </p:nvPr>
        </p:nvSpPr>
        <p:spPr>
          <a:xfrm>
            <a:off x="7900319" y="3054194"/>
            <a:ext cx="2197045" cy="618756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tr-TR" noProof="0"/>
              <a:t>Asıl metin stillerini düzenlemek için tıklayın</a:t>
            </a:r>
          </a:p>
        </p:txBody>
      </p:sp>
      <p:sp>
        <p:nvSpPr>
          <p:cNvPr id="30" name="Metin Yer Tutucusu 3">
            <a:extLst>
              <a:ext uri="{FF2B5EF4-FFF2-40B4-BE49-F238E27FC236}">
                <a16:creationId xmlns:a16="http://schemas.microsoft.com/office/drawing/2014/main" id="{2D2A84D7-2523-470B-A3C0-0140355D4F68}"/>
              </a:ext>
            </a:extLst>
          </p:cNvPr>
          <p:cNvSpPr>
            <a:spLocks noGrp="1"/>
          </p:cNvSpPr>
          <p:nvPr>
            <p:ph type="body" sz="half" idx="46" hasCustomPrompt="1"/>
          </p:nvPr>
        </p:nvSpPr>
        <p:spPr>
          <a:xfrm>
            <a:off x="8454220" y="2023761"/>
            <a:ext cx="1943702" cy="982274"/>
          </a:xfrm>
        </p:spPr>
        <p:txBody>
          <a:bodyPr lIns="0" rIns="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0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tr-TR" noProof="0" dirty="0"/>
              <a:t>Ana metin</a:t>
            </a:r>
            <a:br>
              <a:rPr lang="tr-TR" noProof="0" dirty="0"/>
            </a:br>
            <a:r>
              <a:rPr lang="tr-TR" noProof="0" dirty="0"/>
              <a:t>stilleri</a:t>
            </a:r>
          </a:p>
        </p:txBody>
      </p:sp>
      <p:sp>
        <p:nvSpPr>
          <p:cNvPr id="32" name="Metin Yer Tutucusu 3">
            <a:extLst>
              <a:ext uri="{FF2B5EF4-FFF2-40B4-BE49-F238E27FC236}">
                <a16:creationId xmlns:a16="http://schemas.microsoft.com/office/drawing/2014/main" id="{55D1A91B-BB99-4DC7-B8F5-55514B49A9D1}"/>
              </a:ext>
            </a:extLst>
          </p:cNvPr>
          <p:cNvSpPr>
            <a:spLocks noGrp="1"/>
          </p:cNvSpPr>
          <p:nvPr>
            <p:ph type="body" sz="half" idx="49"/>
          </p:nvPr>
        </p:nvSpPr>
        <p:spPr>
          <a:xfrm>
            <a:off x="7900319" y="4671712"/>
            <a:ext cx="2223939" cy="519503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tr-TR" noProof="0"/>
              <a:t>Asıl metin stillerini düzenlemek için tıklayın</a:t>
            </a:r>
          </a:p>
        </p:txBody>
      </p:sp>
      <p:sp>
        <p:nvSpPr>
          <p:cNvPr id="33" name="Metin Yer Tutucusu 3">
            <a:extLst>
              <a:ext uri="{FF2B5EF4-FFF2-40B4-BE49-F238E27FC236}">
                <a16:creationId xmlns:a16="http://schemas.microsoft.com/office/drawing/2014/main" id="{FFAB2C75-BBBF-4A4D-A633-7CEFFABAFE32}"/>
              </a:ext>
            </a:extLst>
          </p:cNvPr>
          <p:cNvSpPr>
            <a:spLocks noGrp="1"/>
          </p:cNvSpPr>
          <p:nvPr>
            <p:ph type="body" sz="half" idx="51"/>
          </p:nvPr>
        </p:nvSpPr>
        <p:spPr>
          <a:xfrm>
            <a:off x="4940427" y="4830765"/>
            <a:ext cx="2048256" cy="519503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tr-TR" noProof="0"/>
              <a:t>Asıl metin stillerini düzenlemek için tıklayın</a:t>
            </a:r>
          </a:p>
        </p:txBody>
      </p:sp>
      <p:sp>
        <p:nvSpPr>
          <p:cNvPr id="34" name="Metin Yer Tutucusu 7">
            <a:extLst>
              <a:ext uri="{FF2B5EF4-FFF2-40B4-BE49-F238E27FC236}">
                <a16:creationId xmlns:a16="http://schemas.microsoft.com/office/drawing/2014/main" id="{83CD3289-0FBC-4854-8EB2-ADD41F89CA4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3358" y="2023413"/>
            <a:ext cx="558402" cy="896112"/>
          </a:xfrm>
        </p:spPr>
        <p:txBody>
          <a:bodyPr lIns="0" tIns="0" rIns="0" bIns="0" rtlCol="0">
            <a:noAutofit/>
          </a:bodyPr>
          <a:lstStyle>
            <a:lvl1pPr marL="0" indent="0" algn="l">
              <a:buNone/>
              <a:defRPr sz="7000" b="1">
                <a:ln>
                  <a:solidFill>
                    <a:schemeClr val="tx1"/>
                  </a:solidFill>
                </a:ln>
                <a:noFill/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 rtl="0"/>
            <a:r>
              <a:rPr lang="tr-TR" noProof="0" dirty="0"/>
              <a:t>1</a:t>
            </a:r>
          </a:p>
        </p:txBody>
      </p:sp>
      <p:sp>
        <p:nvSpPr>
          <p:cNvPr id="36" name="Metin Yer Tutucusu 7">
            <a:extLst>
              <a:ext uri="{FF2B5EF4-FFF2-40B4-BE49-F238E27FC236}">
                <a16:creationId xmlns:a16="http://schemas.microsoft.com/office/drawing/2014/main" id="{2F18CD59-6602-4DEC-9B12-412E6BAF9283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912823" y="1999493"/>
            <a:ext cx="558402" cy="896112"/>
          </a:xfrm>
        </p:spPr>
        <p:txBody>
          <a:bodyPr lIns="0" tIns="0" rIns="0" bIns="0" rtlCol="0">
            <a:noAutofit/>
          </a:bodyPr>
          <a:lstStyle>
            <a:lvl1pPr marL="0" indent="0" algn="l">
              <a:buNone/>
              <a:defRPr lang="ru-RU" sz="7000" b="1" kern="1200" dirty="0">
                <a:ln>
                  <a:solidFill>
                    <a:schemeClr val="tx1"/>
                  </a:solidFill>
                </a:ln>
                <a:noFill/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tr-TR" noProof="0" dirty="0"/>
              <a:t>1</a:t>
            </a:r>
          </a:p>
        </p:txBody>
      </p:sp>
      <p:sp>
        <p:nvSpPr>
          <p:cNvPr id="37" name="Metin Yer Tutucusu 7">
            <a:extLst>
              <a:ext uri="{FF2B5EF4-FFF2-40B4-BE49-F238E27FC236}">
                <a16:creationId xmlns:a16="http://schemas.microsoft.com/office/drawing/2014/main" id="{88B09568-0B94-4B51-BE65-A72C65C3D7DA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873424" y="2002966"/>
            <a:ext cx="558402" cy="896112"/>
          </a:xfrm>
        </p:spPr>
        <p:txBody>
          <a:bodyPr lIns="0" tIns="0" rIns="0" bIns="0" rtlCol="0">
            <a:noAutofit/>
          </a:bodyPr>
          <a:lstStyle>
            <a:lvl1pPr marL="0" indent="0" algn="l">
              <a:buNone/>
              <a:defRPr lang="ru-RU" sz="7000" b="1" kern="1200" dirty="0">
                <a:ln>
                  <a:solidFill>
                    <a:schemeClr val="tx1"/>
                  </a:solidFill>
                </a:ln>
                <a:noFill/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tr-TR" noProof="0" dirty="0"/>
              <a:t>1</a:t>
            </a:r>
          </a:p>
        </p:txBody>
      </p:sp>
      <p:sp>
        <p:nvSpPr>
          <p:cNvPr id="40" name="Metin Yer Tutucusu 3">
            <a:extLst>
              <a:ext uri="{FF2B5EF4-FFF2-40B4-BE49-F238E27FC236}">
                <a16:creationId xmlns:a16="http://schemas.microsoft.com/office/drawing/2014/main" id="{315834F5-9ACD-4898-B96E-8C732881FF01}"/>
              </a:ext>
            </a:extLst>
          </p:cNvPr>
          <p:cNvSpPr>
            <a:spLocks noGrp="1"/>
          </p:cNvSpPr>
          <p:nvPr>
            <p:ph type="body" sz="half" idx="50"/>
          </p:nvPr>
        </p:nvSpPr>
        <p:spPr>
          <a:xfrm>
            <a:off x="2359124" y="5706529"/>
            <a:ext cx="8993089" cy="365122"/>
          </a:xfrm>
        </p:spPr>
        <p:txBody>
          <a:bodyPr lIns="0" tIns="0" rIns="0" bIns="0" rtlCol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38" name="Başlık 1">
            <a:extLst>
              <a:ext uri="{FF2B5EF4-FFF2-40B4-BE49-F238E27FC236}">
                <a16:creationId xmlns:a16="http://schemas.microsoft.com/office/drawing/2014/main" id="{7E5CF6DE-4761-4BA5-A429-30AC8BBAD4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9" y="780001"/>
            <a:ext cx="10512424" cy="606677"/>
          </a:xfrm>
        </p:spPr>
        <p:txBody>
          <a:bodyPr lIns="0" tIns="0" rIns="0" bIns="0" rtlCol="0" anchor="t" anchorCtr="0">
            <a:normAutofit/>
          </a:bodyPr>
          <a:lstStyle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600" b="1" kern="120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tr-TR" noProof="0" dirty="0"/>
              <a:t>BU ŞABLONU KULLANMA</a:t>
            </a:r>
          </a:p>
        </p:txBody>
      </p:sp>
      <p:sp>
        <p:nvSpPr>
          <p:cNvPr id="41" name="Resim Yer Tutucusu 9">
            <a:extLst>
              <a:ext uri="{FF2B5EF4-FFF2-40B4-BE49-F238E27FC236}">
                <a16:creationId xmlns:a16="http://schemas.microsoft.com/office/drawing/2014/main" id="{8A4896B5-1C5E-47F0-8F0C-4EF97E356C8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00319" y="3779907"/>
            <a:ext cx="1481328" cy="75895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grpSp>
        <p:nvGrpSpPr>
          <p:cNvPr id="31" name="Grup 30">
            <a:extLst>
              <a:ext uri="{FF2B5EF4-FFF2-40B4-BE49-F238E27FC236}">
                <a16:creationId xmlns:a16="http://schemas.microsoft.com/office/drawing/2014/main" id="{D87F4783-C8BA-411C-A188-4A4DAED10C02}"/>
              </a:ext>
            </a:extLst>
          </p:cNvPr>
          <p:cNvGrpSpPr/>
          <p:nvPr userDrawn="1"/>
        </p:nvGrpSpPr>
        <p:grpSpPr>
          <a:xfrm flipH="1">
            <a:off x="4416000" y="1375202"/>
            <a:ext cx="7776000" cy="100800"/>
            <a:chOff x="-322289" y="3240138"/>
            <a:chExt cx="5070122" cy="100800"/>
          </a:xfrm>
        </p:grpSpPr>
        <p:cxnSp>
          <p:nvCxnSpPr>
            <p:cNvPr id="39" name="Düz Bağlayıcı 38">
              <a:extLst>
                <a:ext uri="{FF2B5EF4-FFF2-40B4-BE49-F238E27FC236}">
                  <a16:creationId xmlns:a16="http://schemas.microsoft.com/office/drawing/2014/main" id="{959A2713-966D-4694-A067-D6BE1B2986D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22289" y="3290538"/>
              <a:ext cx="5070122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FCA15F19-C2FE-4F13-9359-69E884CA83B9}"/>
                </a:ext>
              </a:extLst>
            </p:cNvPr>
            <p:cNvSpPr/>
            <p:nvPr userDrawn="1"/>
          </p:nvSpPr>
          <p:spPr>
            <a:xfrm>
              <a:off x="4682109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tr-TR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2535776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>
            <a:extLst>
              <a:ext uri="{FF2B5EF4-FFF2-40B4-BE49-F238E27FC236}">
                <a16:creationId xmlns:a16="http://schemas.microsoft.com/office/drawing/2014/main" id="{278196A9-689D-4410-BFC0-7ACB19755A0C}"/>
              </a:ext>
            </a:extLst>
          </p:cNvPr>
          <p:cNvSpPr/>
          <p:nvPr userDrawn="1"/>
        </p:nvSpPr>
        <p:spPr>
          <a:xfrm>
            <a:off x="0" y="0"/>
            <a:ext cx="12192000" cy="4416552"/>
          </a:xfrm>
          <a:prstGeom prst="rect">
            <a:avLst/>
          </a:prstGeom>
          <a:blipFill>
            <a:blip r:embed="rId2"/>
            <a:srcRect/>
            <a:stretch>
              <a:fillRect l="-842" r="-8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129BFEAD-57CF-438A-8084-C5AC7F47E5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462986"/>
            <a:ext cx="9144000" cy="1786094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tr-TR" noProof="0" dirty="0"/>
              <a:t>ANA BAŞLIK STİLİNİ DÜZENLEMEK İÇİN TIKLAYIN</a:t>
            </a:r>
          </a:p>
        </p:txBody>
      </p:sp>
      <p:sp>
        <p:nvSpPr>
          <p:cNvPr id="4" name="Tarih Yer Tutucusu 3">
            <a:extLst>
              <a:ext uri="{FF2B5EF4-FFF2-40B4-BE49-F238E27FC236}">
                <a16:creationId xmlns:a16="http://schemas.microsoft.com/office/drawing/2014/main" id="{7E17A3CB-B083-4E49-9123-A5E47559D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8C4102C-4609-416C-A808-0FFE0051D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D7BCC5D-6F2C-472F-BD4C-4096793DF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t>‹#›</a:t>
            </a:fld>
            <a:endParaRPr lang="tr-TR" noProof="0" dirty="0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7BE854BB-FA44-4CAB-85DF-F5C412560348}"/>
              </a:ext>
            </a:extLst>
          </p:cNvPr>
          <p:cNvSpPr/>
          <p:nvPr userDrawn="1"/>
        </p:nvSpPr>
        <p:spPr>
          <a:xfrm>
            <a:off x="0" y="4416552"/>
            <a:ext cx="12192000" cy="2441448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89BFFF1-5465-4317-B9DB-C23A5B1D76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34696"/>
            <a:ext cx="9144000" cy="459798"/>
          </a:xfrm>
        </p:spPr>
        <p:txBody>
          <a:bodyPr lIns="0" tIns="0" rIns="0" bIns="0"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tr-TR" noProof="0"/>
              <a:t>Asıl alt başlık stilini düzenlemek için tıklayın</a:t>
            </a:r>
            <a:endParaRPr lang="tr-TR" noProof="0" dirty="0"/>
          </a:p>
        </p:txBody>
      </p:sp>
      <p:grpSp>
        <p:nvGrpSpPr>
          <p:cNvPr id="15" name="Grup 14">
            <a:extLst>
              <a:ext uri="{FF2B5EF4-FFF2-40B4-BE49-F238E27FC236}">
                <a16:creationId xmlns:a16="http://schemas.microsoft.com/office/drawing/2014/main" id="{676B4374-8F24-43DE-860D-E5C6EA850AB4}"/>
              </a:ext>
            </a:extLst>
          </p:cNvPr>
          <p:cNvGrpSpPr/>
          <p:nvPr userDrawn="1"/>
        </p:nvGrpSpPr>
        <p:grpSpPr>
          <a:xfrm>
            <a:off x="3619265" y="2253996"/>
            <a:ext cx="4953471" cy="100584"/>
            <a:chOff x="3631692" y="2253996"/>
            <a:chExt cx="4953471" cy="100584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85C7755-9394-4129-AB48-1AC32DA80C75}"/>
                </a:ext>
              </a:extLst>
            </p:cNvPr>
            <p:cNvSpPr/>
            <p:nvPr userDrawn="1"/>
          </p:nvSpPr>
          <p:spPr>
            <a:xfrm>
              <a:off x="3631692" y="2253996"/>
              <a:ext cx="100584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 dirty="0"/>
            </a:p>
          </p:txBody>
        </p:sp>
        <p:cxnSp>
          <p:nvCxnSpPr>
            <p:cNvPr id="13" name="Düz Bağlayıcı 12">
              <a:extLst>
                <a:ext uri="{FF2B5EF4-FFF2-40B4-BE49-F238E27FC236}">
                  <a16:creationId xmlns:a16="http://schemas.microsoft.com/office/drawing/2014/main" id="{64C71ABE-575A-48CF-82B1-EDE8535F3993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828032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3C1EA63-78B2-4715-B4DC-63D98AC7F354}"/>
                </a:ext>
              </a:extLst>
            </p:cNvPr>
            <p:cNvSpPr/>
            <p:nvPr userDrawn="1"/>
          </p:nvSpPr>
          <p:spPr>
            <a:xfrm>
              <a:off x="8484579" y="2253996"/>
              <a:ext cx="100584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 dirty="0"/>
            </a:p>
          </p:txBody>
        </p:sp>
      </p:grpSp>
      <p:grpSp>
        <p:nvGrpSpPr>
          <p:cNvPr id="16" name="Grup 15">
            <a:extLst>
              <a:ext uri="{FF2B5EF4-FFF2-40B4-BE49-F238E27FC236}">
                <a16:creationId xmlns:a16="http://schemas.microsoft.com/office/drawing/2014/main" id="{E9BB74A1-0BEA-4AD8-8138-0641A45D8B40}"/>
              </a:ext>
            </a:extLst>
          </p:cNvPr>
          <p:cNvGrpSpPr/>
          <p:nvPr userDrawn="1"/>
        </p:nvGrpSpPr>
        <p:grpSpPr>
          <a:xfrm>
            <a:off x="4652581" y="5305363"/>
            <a:ext cx="2886839" cy="100584"/>
            <a:chOff x="3631690" y="2253996"/>
            <a:chExt cx="5028467" cy="100584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3D0026E-5270-4C52-A1AF-5631E8192DCD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 dirty="0"/>
            </a:p>
          </p:txBody>
        </p:sp>
        <p:cxnSp>
          <p:nvCxnSpPr>
            <p:cNvPr id="18" name="Düz Bağlayıcı 17">
              <a:extLst>
                <a:ext uri="{FF2B5EF4-FFF2-40B4-BE49-F238E27FC236}">
                  <a16:creationId xmlns:a16="http://schemas.microsoft.com/office/drawing/2014/main" id="{A6085D92-5F70-4097-A2FF-C15B13788D08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828032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E68EB6C-48D0-4EBF-8541-926D16790F52}"/>
                </a:ext>
              </a:extLst>
            </p:cNvPr>
            <p:cNvSpPr/>
            <p:nvPr userDrawn="1"/>
          </p:nvSpPr>
          <p:spPr>
            <a:xfrm>
              <a:off x="8484578" y="2253996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3641896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45015858-8549-49EA-BB83-070E0D9D4890}"/>
              </a:ext>
            </a:extLst>
          </p:cNvPr>
          <p:cNvSpPr/>
          <p:nvPr userDrawn="1"/>
        </p:nvSpPr>
        <p:spPr>
          <a:xfrm>
            <a:off x="6083808" y="0"/>
            <a:ext cx="6108192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2206FBAC-B8FD-4768-B682-E0B93BA33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69768" y="2133599"/>
            <a:ext cx="4618957" cy="2492461"/>
          </a:xfrm>
        </p:spPr>
        <p:txBody>
          <a:bodyPr lIns="0" tIns="0" rIns="0" bIns="0" rtlCol="0" anchor="b" anchorCtr="0">
            <a:noAutofit/>
          </a:bodyPr>
          <a:lstStyle>
            <a:lvl1pPr>
              <a:defRPr sz="6000"/>
            </a:lvl1pPr>
          </a:lstStyle>
          <a:p>
            <a:pPr rtl="0"/>
            <a:r>
              <a:rPr lang="tr-TR" noProof="0" dirty="0"/>
              <a:t>SUNUM</a:t>
            </a:r>
            <a:br>
              <a:rPr lang="tr-TR" noProof="0" dirty="0"/>
            </a:br>
            <a:r>
              <a:rPr lang="tr-TR" noProof="0" dirty="0"/>
              <a:t>DESTESİ</a:t>
            </a:r>
            <a:br>
              <a:rPr lang="tr-TR" noProof="0" dirty="0"/>
            </a:br>
            <a:r>
              <a:rPr lang="tr-TR" noProof="0" dirty="0"/>
              <a:t>BAŞLIĞI</a:t>
            </a:r>
          </a:p>
        </p:txBody>
      </p:sp>
      <p:sp>
        <p:nvSpPr>
          <p:cNvPr id="4" name="Tarih Yer Tutucusu 3">
            <a:extLst>
              <a:ext uri="{FF2B5EF4-FFF2-40B4-BE49-F238E27FC236}">
                <a16:creationId xmlns:a16="http://schemas.microsoft.com/office/drawing/2014/main" id="{2472534F-03A6-408A-9BF1-303D0A440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A24E181-0C50-4F43-A5A7-6FDD1500C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3A749CC-EB55-4FEF-AA4C-9A9C6E2AA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t>‹#›</a:t>
            </a:fld>
            <a:endParaRPr lang="tr-TR" noProof="0" dirty="0"/>
          </a:p>
        </p:txBody>
      </p:sp>
      <p:grpSp>
        <p:nvGrpSpPr>
          <p:cNvPr id="9" name="Grup 8">
            <a:extLst>
              <a:ext uri="{FF2B5EF4-FFF2-40B4-BE49-F238E27FC236}">
                <a16:creationId xmlns:a16="http://schemas.microsoft.com/office/drawing/2014/main" id="{6F3E26A6-6962-4A35-AA86-805537D45296}"/>
              </a:ext>
            </a:extLst>
          </p:cNvPr>
          <p:cNvGrpSpPr/>
          <p:nvPr userDrawn="1"/>
        </p:nvGrpSpPr>
        <p:grpSpPr>
          <a:xfrm>
            <a:off x="6769768" y="1947412"/>
            <a:ext cx="2520148" cy="102440"/>
            <a:chOff x="3631690" y="2252140"/>
            <a:chExt cx="4389743" cy="1024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81504C4-12AC-4251-8E47-0089784BDB9B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 dirty="0"/>
            </a:p>
          </p:txBody>
        </p:sp>
        <p:cxnSp>
          <p:nvCxnSpPr>
            <p:cNvPr id="11" name="Düz Bağlayıcı 10">
              <a:extLst>
                <a:ext uri="{FF2B5EF4-FFF2-40B4-BE49-F238E27FC236}">
                  <a16:creationId xmlns:a16="http://schemas.microsoft.com/office/drawing/2014/main" id="{192040D0-01C2-4643-8F84-3B8F334E545C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201365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ED601E9-2BFC-460B-A2A8-69A787A4988E}"/>
                </a:ext>
              </a:extLst>
            </p:cNvPr>
            <p:cNvSpPr/>
            <p:nvPr userDrawn="1"/>
          </p:nvSpPr>
          <p:spPr>
            <a:xfrm>
              <a:off x="7845854" y="2252140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 dirty="0"/>
            </a:p>
          </p:txBody>
        </p:sp>
      </p:grpSp>
      <p:grpSp>
        <p:nvGrpSpPr>
          <p:cNvPr id="13" name="Grup 12">
            <a:extLst>
              <a:ext uri="{FF2B5EF4-FFF2-40B4-BE49-F238E27FC236}">
                <a16:creationId xmlns:a16="http://schemas.microsoft.com/office/drawing/2014/main" id="{BB49A8A6-FEDB-4D20-B581-A84DB8EFE977}"/>
              </a:ext>
            </a:extLst>
          </p:cNvPr>
          <p:cNvGrpSpPr/>
          <p:nvPr userDrawn="1"/>
        </p:nvGrpSpPr>
        <p:grpSpPr>
          <a:xfrm>
            <a:off x="6769768" y="4654084"/>
            <a:ext cx="2520148" cy="100584"/>
            <a:chOff x="3631690" y="2253996"/>
            <a:chExt cx="4389742" cy="10058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2F65998-5EC3-446A-8307-1CF81A348CE3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 dirty="0"/>
            </a:p>
          </p:txBody>
        </p:sp>
        <p:cxnSp>
          <p:nvCxnSpPr>
            <p:cNvPr id="15" name="Düz Bağlayıcı 14">
              <a:extLst>
                <a:ext uri="{FF2B5EF4-FFF2-40B4-BE49-F238E27FC236}">
                  <a16:creationId xmlns:a16="http://schemas.microsoft.com/office/drawing/2014/main" id="{7CC5D776-F60A-4A0C-AA7C-EFACDA2CEA88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201364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EAFE309-55C5-409C-92ED-748307C74318}"/>
                </a:ext>
              </a:extLst>
            </p:cNvPr>
            <p:cNvSpPr/>
            <p:nvPr userDrawn="1"/>
          </p:nvSpPr>
          <p:spPr>
            <a:xfrm>
              <a:off x="7845853" y="2253996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 dirty="0"/>
            </a:p>
          </p:txBody>
        </p:sp>
      </p:grpSp>
      <p:sp>
        <p:nvSpPr>
          <p:cNvPr id="17" name="Alt Başlık 2">
            <a:extLst>
              <a:ext uri="{FF2B5EF4-FFF2-40B4-BE49-F238E27FC236}">
                <a16:creationId xmlns:a16="http://schemas.microsoft.com/office/drawing/2014/main" id="{5B77B20B-76F5-4912-803D-5709F730D4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69767" y="4889444"/>
            <a:ext cx="4618957" cy="590626"/>
          </a:xfrm>
        </p:spPr>
        <p:txBody>
          <a:bodyPr lIns="0" tIns="0" rIns="0" bIns="0" rtlCol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tr-TR" noProof="0"/>
              <a:t>Asıl alt başlık stilini düzenlemek için tıklayın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7919589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A16E3F0B-343E-4C97-A8D6-C47FCC915F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215E379-3C1C-4942-917E-02E25E8C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 rtlCol="0"/>
          <a:lstStyle/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3" name="Tarih Yer Tutucusu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/>
              <a:t>‹#›</a:t>
            </a:fld>
            <a:endParaRPr lang="tr-TR" noProof="0" dirty="0"/>
          </a:p>
        </p:txBody>
      </p:sp>
      <p:sp>
        <p:nvSpPr>
          <p:cNvPr id="6" name="İçerik Yer Tutucusu 2">
            <a:extLst>
              <a:ext uri="{FF2B5EF4-FFF2-40B4-BE49-F238E27FC236}">
                <a16:creationId xmlns:a16="http://schemas.microsoft.com/office/drawing/2014/main" id="{DEA943F6-C418-4339-8C7E-A12127BDE2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7777"/>
            <a:ext cx="10515600" cy="4534293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7844681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>
            <a:extLst>
              <a:ext uri="{FF2B5EF4-FFF2-40B4-BE49-F238E27FC236}">
                <a16:creationId xmlns:a16="http://schemas.microsoft.com/office/drawing/2014/main" id="{8B6FE9A2-5CE4-4652-97CE-3FF947D5485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215E379-3C1C-4942-917E-02E25E8C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 rtlCol="0"/>
          <a:lstStyle/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3" name="Tarih Yer Tutucusu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/>
              <a:t>‹#›</a:t>
            </a:fld>
            <a:endParaRPr lang="tr-TR" noProof="0" dirty="0"/>
          </a:p>
        </p:txBody>
      </p:sp>
      <p:sp>
        <p:nvSpPr>
          <p:cNvPr id="7" name="İçerik Yer Tutucusu 2">
            <a:extLst>
              <a:ext uri="{FF2B5EF4-FFF2-40B4-BE49-F238E27FC236}">
                <a16:creationId xmlns:a16="http://schemas.microsoft.com/office/drawing/2014/main" id="{3FD6D4E1-CC57-4556-9CB7-31B375477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59497"/>
            <a:ext cx="5181600" cy="4543719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  <a:endParaRPr lang="tr-TR" noProof="0" dirty="0"/>
          </a:p>
        </p:txBody>
      </p:sp>
      <p:sp>
        <p:nvSpPr>
          <p:cNvPr id="8" name="İçerik Yer Tutucusu 3">
            <a:extLst>
              <a:ext uri="{FF2B5EF4-FFF2-40B4-BE49-F238E27FC236}">
                <a16:creationId xmlns:a16="http://schemas.microsoft.com/office/drawing/2014/main" id="{2AE7A31C-D605-4363-B037-1938B9304C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59497"/>
            <a:ext cx="5181600" cy="4543719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8849159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A4B5E40D-C1A5-4C5A-BBA0-C3E41F028D0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215E379-3C1C-4942-917E-02E25E8C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 rtlCol="0"/>
          <a:lstStyle/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3" name="Tarih Yer Tutucusu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/>
              <a:t>‹#›</a:t>
            </a:fld>
            <a:endParaRPr lang="tr-TR" noProof="0" dirty="0"/>
          </a:p>
        </p:txBody>
      </p:sp>
      <p:sp>
        <p:nvSpPr>
          <p:cNvPr id="7" name="Metin Yer Tutucusu 2">
            <a:extLst>
              <a:ext uri="{FF2B5EF4-FFF2-40B4-BE49-F238E27FC236}">
                <a16:creationId xmlns:a16="http://schemas.microsoft.com/office/drawing/2014/main" id="{85C650EE-495E-44EB-870B-AC85B18EB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56955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8" name="İçerik Yer Tutucusu 3">
            <a:extLst>
              <a:ext uri="{FF2B5EF4-FFF2-40B4-BE49-F238E27FC236}">
                <a16:creationId xmlns:a16="http://schemas.microsoft.com/office/drawing/2014/main" id="{77DCC2A5-8A6A-431F-BD6C-93E32539A0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03414"/>
            <a:ext cx="5157787" cy="3397631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  <a:endParaRPr lang="tr-TR" noProof="0" dirty="0"/>
          </a:p>
        </p:txBody>
      </p:sp>
      <p:sp>
        <p:nvSpPr>
          <p:cNvPr id="9" name="Metin Yer Tutucusu 4">
            <a:extLst>
              <a:ext uri="{FF2B5EF4-FFF2-40B4-BE49-F238E27FC236}">
                <a16:creationId xmlns:a16="http://schemas.microsoft.com/office/drawing/2014/main" id="{7FE620E9-8AD3-4771-8897-E65B461E28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56955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10" name="İçerik Yer Tutucusu 5">
            <a:extLst>
              <a:ext uri="{FF2B5EF4-FFF2-40B4-BE49-F238E27FC236}">
                <a16:creationId xmlns:a16="http://schemas.microsoft.com/office/drawing/2014/main" id="{B75F265B-9F81-4A64-A8D4-7D0A31CEA4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03414"/>
            <a:ext cx="5183188" cy="3397631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21408030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A16E3F0B-343E-4C97-A8D6-C47FCC915F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3" name="Tarih Yer Tutucusu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/>
              <a:t>‹#›</a:t>
            </a:fld>
            <a:endParaRPr lang="tr-TR" noProof="0" dirty="0"/>
          </a:p>
        </p:txBody>
      </p:sp>
      <p:sp>
        <p:nvSpPr>
          <p:cNvPr id="8" name="Başlık 1">
            <a:extLst>
              <a:ext uri="{FF2B5EF4-FFF2-40B4-BE49-F238E27FC236}">
                <a16:creationId xmlns:a16="http://schemas.microsoft.com/office/drawing/2014/main" id="{8A02905C-2C7D-4445-B47F-3EBBA4465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9" name="Metin Yer Tutucusu 3">
            <a:extLst>
              <a:ext uri="{FF2B5EF4-FFF2-40B4-BE49-F238E27FC236}">
                <a16:creationId xmlns:a16="http://schemas.microsoft.com/office/drawing/2014/main" id="{17BC8A51-D50F-4F98-9402-8FF90BD2D1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10" name="İçerik Yer Tutucusu 2">
            <a:extLst>
              <a:ext uri="{FF2B5EF4-FFF2-40B4-BE49-F238E27FC236}">
                <a16:creationId xmlns:a16="http://schemas.microsoft.com/office/drawing/2014/main" id="{3AE79E65-3D1E-4444-9BD4-8578BF0C6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  <a:lvl2pPr>
              <a:defRPr sz="2000">
                <a:solidFill>
                  <a:schemeClr val="bg2"/>
                </a:solidFill>
              </a:defRPr>
            </a:lvl2pPr>
            <a:lvl3pPr>
              <a:defRPr sz="18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21279995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A16E3F0B-343E-4C97-A8D6-C47FCC915F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3" name="Tarih Yer Tutucusu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/>
              <a:t>‹#›</a:t>
            </a:fld>
            <a:endParaRPr lang="tr-TR" noProof="0" dirty="0"/>
          </a:p>
        </p:txBody>
      </p:sp>
      <p:sp>
        <p:nvSpPr>
          <p:cNvPr id="8" name="Başlık 1">
            <a:extLst>
              <a:ext uri="{FF2B5EF4-FFF2-40B4-BE49-F238E27FC236}">
                <a16:creationId xmlns:a16="http://schemas.microsoft.com/office/drawing/2014/main" id="{8A02905C-2C7D-4445-B47F-3EBBA4465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9" name="Metin Yer Tutucusu 3">
            <a:extLst>
              <a:ext uri="{FF2B5EF4-FFF2-40B4-BE49-F238E27FC236}">
                <a16:creationId xmlns:a16="http://schemas.microsoft.com/office/drawing/2014/main" id="{17BC8A51-D50F-4F98-9402-8FF90BD2D1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11" name="Resim Yer Tutucusu 2">
            <a:extLst>
              <a:ext uri="{FF2B5EF4-FFF2-40B4-BE49-F238E27FC236}">
                <a16:creationId xmlns:a16="http://schemas.microsoft.com/office/drawing/2014/main" id="{1D23A006-AC57-4A0B-BC20-6D226A80CC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25853051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9F05564D-C546-470F-B93C-274AA86CE01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215E379-3C1C-4942-917E-02E25E8C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 rtlCol="0"/>
          <a:lstStyle/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3" name="Tarih Yer Tutucusu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8839916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>
            <a:extLst>
              <a:ext uri="{FF2B5EF4-FFF2-40B4-BE49-F238E27FC236}">
                <a16:creationId xmlns:a16="http://schemas.microsoft.com/office/drawing/2014/main" id="{D9E60A5F-CE74-4F00-A5C2-F9742DDFFF1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tr-TR" noProof="0" dirty="0"/>
          </a:p>
        </p:txBody>
      </p:sp>
      <p:sp>
        <p:nvSpPr>
          <p:cNvPr id="3" name="Tarih Yer Tutucusu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D581BC7-E183-40DB-AC97-C19EA4EB8894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22317158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137103A1-DF4D-40E5-A136-6F81F519B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84"/>
            <a:ext cx="12219634" cy="6850716"/>
          </a:xfrm>
          <a:prstGeom prst="rect">
            <a:avLst/>
          </a:prstGeom>
        </p:spPr>
      </p:pic>
      <p:sp>
        <p:nvSpPr>
          <p:cNvPr id="7" name="Dikdörtgen 6">
            <a:extLst>
              <a:ext uri="{FF2B5EF4-FFF2-40B4-BE49-F238E27FC236}">
                <a16:creationId xmlns:a16="http://schemas.microsoft.com/office/drawing/2014/main" id="{18D119E2-27F0-4487-97B0-3946CF088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4"/>
            <a:ext cx="12219634" cy="6858000"/>
          </a:xfrm>
          <a:prstGeom prst="rect">
            <a:avLst/>
          </a:prstGeom>
          <a:solidFill>
            <a:schemeClr val="tx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/>
          </a:p>
        </p:txBody>
      </p:sp>
      <p:grpSp>
        <p:nvGrpSpPr>
          <p:cNvPr id="9" name="Grup 8">
            <a:extLst>
              <a:ext uri="{FF2B5EF4-FFF2-40B4-BE49-F238E27FC236}">
                <a16:creationId xmlns:a16="http://schemas.microsoft.com/office/drawing/2014/main" id="{64590D09-FA3B-44CC-96EF-33D91DC4DD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82913" y="-574675"/>
            <a:ext cx="6216650" cy="1935163"/>
            <a:chOff x="2982913" y="-574675"/>
            <a:chExt cx="6216650" cy="1935163"/>
          </a:xfrm>
        </p:grpSpPr>
        <p:sp>
          <p:nvSpPr>
            <p:cNvPr id="10" name="Devamlı çizgi: şekil 12">
              <a:extLst>
                <a:ext uri="{FF2B5EF4-FFF2-40B4-BE49-F238E27FC236}">
                  <a16:creationId xmlns:a16="http://schemas.microsoft.com/office/drawing/2014/main" id="{94A02721-97E9-46DF-B841-E96AA5D8407F}"/>
                </a:ext>
              </a:extLst>
            </p:cNvPr>
            <p:cNvSpPr/>
            <p:nvPr/>
          </p:nvSpPr>
          <p:spPr>
            <a:xfrm rot="2688700">
              <a:off x="5514975" y="-574675"/>
              <a:ext cx="1157288" cy="1149350"/>
            </a:xfrm>
            <a:custGeom>
              <a:avLst/>
              <a:gdLst>
                <a:gd name="connsiteX0" fmla="*/ 0 w 1157505"/>
                <a:gd name="connsiteY0" fmla="*/ 1149920 h 1149920"/>
                <a:gd name="connsiteX1" fmla="*/ 1157505 w 1157505"/>
                <a:gd name="connsiteY1" fmla="*/ 0 h 1149920"/>
                <a:gd name="connsiteX2" fmla="*/ 1157505 w 1157505"/>
                <a:gd name="connsiteY2" fmla="*/ 1149920 h 1149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7505" h="1149920">
                  <a:moveTo>
                    <a:pt x="0" y="1149920"/>
                  </a:moveTo>
                  <a:lnTo>
                    <a:pt x="1157505" y="0"/>
                  </a:lnTo>
                  <a:lnTo>
                    <a:pt x="1157505" y="1149920"/>
                  </a:lnTo>
                  <a:close/>
                </a:path>
              </a:pathLst>
            </a:custGeom>
            <a:solidFill>
              <a:srgbClr val="9F36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noProof="0"/>
            </a:p>
          </p:txBody>
        </p:sp>
        <p:sp>
          <p:nvSpPr>
            <p:cNvPr id="11" name="Devamlı çizgi: şekil 17">
              <a:extLst>
                <a:ext uri="{FF2B5EF4-FFF2-40B4-BE49-F238E27FC236}">
                  <a16:creationId xmlns:a16="http://schemas.microsoft.com/office/drawing/2014/main" id="{9CBD4741-3905-4C18-AF83-7B2862B6B4D6}"/>
                </a:ext>
              </a:extLst>
            </p:cNvPr>
            <p:cNvSpPr/>
            <p:nvPr/>
          </p:nvSpPr>
          <p:spPr>
            <a:xfrm rot="2688700">
              <a:off x="6907213" y="-128588"/>
              <a:ext cx="1490662" cy="1489076"/>
            </a:xfrm>
            <a:custGeom>
              <a:avLst/>
              <a:gdLst>
                <a:gd name="connsiteX0" fmla="*/ 0 w 1489710"/>
                <a:gd name="connsiteY0" fmla="*/ 616739 h 1489710"/>
                <a:gd name="connsiteX1" fmla="*/ 620807 w 1489710"/>
                <a:gd name="connsiteY1" fmla="*/ 0 h 1489710"/>
                <a:gd name="connsiteX2" fmla="*/ 1489710 w 1489710"/>
                <a:gd name="connsiteY2" fmla="*/ 0 h 1489710"/>
                <a:gd name="connsiteX3" fmla="*/ 1489710 w 1489710"/>
                <a:gd name="connsiteY3" fmla="*/ 1489710 h 1489710"/>
                <a:gd name="connsiteX4" fmla="*/ 0 w 1489710"/>
                <a:gd name="connsiteY4" fmla="*/ 1489710 h 1489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9710" h="1489710">
                  <a:moveTo>
                    <a:pt x="0" y="616739"/>
                  </a:moveTo>
                  <a:lnTo>
                    <a:pt x="620807" y="0"/>
                  </a:lnTo>
                  <a:lnTo>
                    <a:pt x="1489710" y="0"/>
                  </a:lnTo>
                  <a:lnTo>
                    <a:pt x="1489710" y="1489710"/>
                  </a:lnTo>
                  <a:lnTo>
                    <a:pt x="0" y="1489710"/>
                  </a:lnTo>
                  <a:close/>
                </a:path>
              </a:pathLst>
            </a:custGeom>
            <a:solidFill>
              <a:srgbClr val="9F36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noProof="0"/>
            </a:p>
          </p:txBody>
        </p:sp>
        <p:sp>
          <p:nvSpPr>
            <p:cNvPr id="12" name="Devamlı çizgi: şekil 15">
              <a:extLst>
                <a:ext uri="{FF2B5EF4-FFF2-40B4-BE49-F238E27FC236}">
                  <a16:creationId xmlns:a16="http://schemas.microsoft.com/office/drawing/2014/main" id="{9FFBF496-E52B-4CCD-A98B-DAD2A160B55C}"/>
                </a:ext>
              </a:extLst>
            </p:cNvPr>
            <p:cNvSpPr/>
            <p:nvPr/>
          </p:nvSpPr>
          <p:spPr>
            <a:xfrm rot="2688700">
              <a:off x="3794125" y="-128588"/>
              <a:ext cx="1490663" cy="1489076"/>
            </a:xfrm>
            <a:custGeom>
              <a:avLst/>
              <a:gdLst>
                <a:gd name="connsiteX0" fmla="*/ 0 w 1489710"/>
                <a:gd name="connsiteY0" fmla="*/ 616740 h 1489710"/>
                <a:gd name="connsiteX1" fmla="*/ 620808 w 1489710"/>
                <a:gd name="connsiteY1" fmla="*/ 0 h 1489710"/>
                <a:gd name="connsiteX2" fmla="*/ 1489710 w 1489710"/>
                <a:gd name="connsiteY2" fmla="*/ 0 h 1489710"/>
                <a:gd name="connsiteX3" fmla="*/ 1489710 w 1489710"/>
                <a:gd name="connsiteY3" fmla="*/ 1489710 h 1489710"/>
                <a:gd name="connsiteX4" fmla="*/ 0 w 1489710"/>
                <a:gd name="connsiteY4" fmla="*/ 1489710 h 1489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9710" h="1489710">
                  <a:moveTo>
                    <a:pt x="0" y="616740"/>
                  </a:moveTo>
                  <a:lnTo>
                    <a:pt x="620808" y="0"/>
                  </a:lnTo>
                  <a:lnTo>
                    <a:pt x="1489710" y="0"/>
                  </a:lnTo>
                  <a:lnTo>
                    <a:pt x="1489710" y="1489710"/>
                  </a:lnTo>
                  <a:lnTo>
                    <a:pt x="0" y="1489710"/>
                  </a:lnTo>
                  <a:close/>
                </a:path>
              </a:pathLst>
            </a:custGeom>
            <a:solidFill>
              <a:srgbClr val="9F36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noProof="0"/>
            </a:p>
          </p:txBody>
        </p:sp>
        <p:sp>
          <p:nvSpPr>
            <p:cNvPr id="13" name="Devamlı çizgi: şekil 10">
              <a:extLst>
                <a:ext uri="{FF2B5EF4-FFF2-40B4-BE49-F238E27FC236}">
                  <a16:creationId xmlns:a16="http://schemas.microsoft.com/office/drawing/2014/main" id="{032D964C-FD06-4C06-B517-6D08BB5431EC}"/>
                </a:ext>
              </a:extLst>
            </p:cNvPr>
            <p:cNvSpPr/>
            <p:nvPr/>
          </p:nvSpPr>
          <p:spPr>
            <a:xfrm rot="2688700">
              <a:off x="2982913" y="-320675"/>
              <a:ext cx="646112" cy="641350"/>
            </a:xfrm>
            <a:custGeom>
              <a:avLst/>
              <a:gdLst>
                <a:gd name="connsiteX0" fmla="*/ 0 w 646332"/>
                <a:gd name="connsiteY0" fmla="*/ 642097 h 642097"/>
                <a:gd name="connsiteX1" fmla="*/ 646332 w 646332"/>
                <a:gd name="connsiteY1" fmla="*/ 0 h 642097"/>
                <a:gd name="connsiteX2" fmla="*/ 646332 w 646332"/>
                <a:gd name="connsiteY2" fmla="*/ 642097 h 642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6332" h="642097">
                  <a:moveTo>
                    <a:pt x="0" y="642097"/>
                  </a:moveTo>
                  <a:lnTo>
                    <a:pt x="646332" y="0"/>
                  </a:lnTo>
                  <a:lnTo>
                    <a:pt x="646332" y="642097"/>
                  </a:lnTo>
                  <a:close/>
                </a:path>
              </a:pathLst>
            </a:custGeom>
            <a:solidFill>
              <a:srgbClr val="9F36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noProof="0"/>
            </a:p>
          </p:txBody>
        </p:sp>
        <p:sp>
          <p:nvSpPr>
            <p:cNvPr id="14" name="Devamlı çizgi: şekil 13">
              <a:extLst>
                <a:ext uri="{FF2B5EF4-FFF2-40B4-BE49-F238E27FC236}">
                  <a16:creationId xmlns:a16="http://schemas.microsoft.com/office/drawing/2014/main" id="{4D920134-19B1-4459-9D8B-1166D2DBD703}"/>
                </a:ext>
              </a:extLst>
            </p:cNvPr>
            <p:cNvSpPr/>
            <p:nvPr/>
          </p:nvSpPr>
          <p:spPr>
            <a:xfrm rot="2688700">
              <a:off x="8551863" y="-320675"/>
              <a:ext cx="647700" cy="641350"/>
            </a:xfrm>
            <a:custGeom>
              <a:avLst/>
              <a:gdLst>
                <a:gd name="connsiteX0" fmla="*/ 0 w 646332"/>
                <a:gd name="connsiteY0" fmla="*/ 642097 h 642097"/>
                <a:gd name="connsiteX1" fmla="*/ 646332 w 646332"/>
                <a:gd name="connsiteY1" fmla="*/ 0 h 642097"/>
                <a:gd name="connsiteX2" fmla="*/ 646332 w 646332"/>
                <a:gd name="connsiteY2" fmla="*/ 642097 h 642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6332" h="642097">
                  <a:moveTo>
                    <a:pt x="0" y="642097"/>
                  </a:moveTo>
                  <a:lnTo>
                    <a:pt x="646332" y="0"/>
                  </a:lnTo>
                  <a:lnTo>
                    <a:pt x="646332" y="642097"/>
                  </a:lnTo>
                  <a:close/>
                </a:path>
              </a:pathLst>
            </a:custGeom>
            <a:solidFill>
              <a:srgbClr val="9F36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noProof="0"/>
            </a:p>
          </p:txBody>
        </p:sp>
      </p:grpSp>
      <p:grpSp>
        <p:nvGrpSpPr>
          <p:cNvPr id="16" name="Grup 15">
            <a:extLst>
              <a:ext uri="{FF2B5EF4-FFF2-40B4-BE49-F238E27FC236}">
                <a16:creationId xmlns:a16="http://schemas.microsoft.com/office/drawing/2014/main" id="{128083C5-58EB-4807-9B60-116294635A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3563" y="1733444"/>
            <a:ext cx="211015" cy="5117787"/>
            <a:chOff x="533563" y="1733444"/>
            <a:chExt cx="211015" cy="5117787"/>
          </a:xfrm>
        </p:grpSpPr>
        <p:cxnSp>
          <p:nvCxnSpPr>
            <p:cNvPr id="17" name="Düz Bağlayıcı 24">
              <a:extLst>
                <a:ext uri="{FF2B5EF4-FFF2-40B4-BE49-F238E27FC236}">
                  <a16:creationId xmlns:a16="http://schemas.microsoft.com/office/drawing/2014/main" id="{DF34E1D4-A43E-4BE1-A890-D3ADB1CB4CAF}"/>
                </a:ext>
              </a:extLst>
            </p:cNvPr>
            <p:cNvCxnSpPr>
              <a:cxnSpLocks/>
            </p:cNvCxnSpPr>
            <p:nvPr/>
          </p:nvCxnSpPr>
          <p:spPr>
            <a:xfrm>
              <a:off x="628962" y="1883231"/>
              <a:ext cx="0" cy="4968000"/>
            </a:xfrm>
            <a:prstGeom prst="line">
              <a:avLst/>
            </a:prstGeom>
            <a:ln w="28575">
              <a:solidFill>
                <a:srgbClr val="9F36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25">
              <a:extLst>
                <a:ext uri="{FF2B5EF4-FFF2-40B4-BE49-F238E27FC236}">
                  <a16:creationId xmlns:a16="http://schemas.microsoft.com/office/drawing/2014/main" id="{C2281663-16EA-4AFF-9606-50708C41AEC6}"/>
                </a:ext>
              </a:extLst>
            </p:cNvPr>
            <p:cNvSpPr/>
            <p:nvPr/>
          </p:nvSpPr>
          <p:spPr>
            <a:xfrm>
              <a:off x="533563" y="1733444"/>
              <a:ext cx="211015" cy="211015"/>
            </a:xfrm>
            <a:prstGeom prst="ellipse">
              <a:avLst/>
            </a:prstGeom>
            <a:solidFill>
              <a:srgbClr val="9F361D"/>
            </a:solidFill>
            <a:ln>
              <a:noFill/>
            </a:ln>
            <a:effectLst>
              <a:glow rad="101600">
                <a:srgbClr val="9F361D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noProof="0"/>
            </a:p>
          </p:txBody>
        </p:sp>
      </p:grpSp>
      <p:sp>
        <p:nvSpPr>
          <p:cNvPr id="19" name="Başlık 18">
            <a:extLst>
              <a:ext uri="{FF2B5EF4-FFF2-40B4-BE49-F238E27FC236}">
                <a16:creationId xmlns:a16="http://schemas.microsoft.com/office/drawing/2014/main" id="{905A2929-5718-4963-B98D-6EA11DCB8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noProof="0"/>
              <a:t>Asıl başlık stilini düzenlemek için tıklayın</a:t>
            </a:r>
          </a:p>
        </p:txBody>
      </p:sp>
    </p:spTree>
    <p:extLst>
      <p:ext uri="{BB962C8B-B14F-4D97-AF65-F5344CB8AC3E}">
        <p14:creationId xmlns:p14="http://schemas.microsoft.com/office/powerpoint/2010/main" val="206072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6967058B-89E0-4460-AB21-21747CB3A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tr-TR" noProof="0" dirty="0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201C5EB-04D6-4050-930C-5F6907528D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tr-TR" noProof="0" dirty="0"/>
              <a:t>Asıl metin stillerini düzenle</a:t>
            </a:r>
          </a:p>
          <a:p>
            <a:pPr lvl="1" rtl="0"/>
            <a:r>
              <a:rPr lang="tr-TR" noProof="0" dirty="0"/>
              <a:t>İkinci düzey</a:t>
            </a:r>
          </a:p>
          <a:p>
            <a:pPr lvl="2" rtl="0"/>
            <a:r>
              <a:rPr lang="tr-TR" noProof="0" dirty="0"/>
              <a:t>Üçüncü düzey</a:t>
            </a:r>
          </a:p>
          <a:p>
            <a:pPr lvl="3" rtl="0"/>
            <a:r>
              <a:rPr lang="tr-TR" noProof="0" dirty="0"/>
              <a:t>Dördüncü düzey</a:t>
            </a:r>
          </a:p>
          <a:p>
            <a:pPr lvl="4" rtl="0"/>
            <a:r>
              <a:rPr lang="tr-TR" noProof="0" dirty="0"/>
              <a:t>Beşinci düzey</a:t>
            </a:r>
          </a:p>
        </p:txBody>
      </p:sp>
      <p:sp>
        <p:nvSpPr>
          <p:cNvPr id="4" name="Tarih Yer Tutucusu 3">
            <a:extLst>
              <a:ext uri="{FF2B5EF4-FFF2-40B4-BE49-F238E27FC236}">
                <a16:creationId xmlns:a16="http://schemas.microsoft.com/office/drawing/2014/main" id="{A732220F-109C-4A57-81E9-C6279EDA13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6836" y="5878720"/>
            <a:ext cx="1336964" cy="2988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tr-TR" noProof="0" dirty="0"/>
              <a:t>GG.AA. 20XX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A25404F-F26F-42E5-BA15-C0373FC1CF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9960" y="5878720"/>
            <a:ext cx="2915733" cy="29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tr-TR" noProof="0" dirty="0"/>
              <a:t>ALT BİLGİ EKLE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1725174-FA04-488F-9F0C-3CD1D1483F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8643" y="5879656"/>
            <a:ext cx="354492" cy="2973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pPr rtl="0"/>
            <a:fld id="{8D581BC7-E183-40DB-AC97-C19EA4EB8894}" type="slidenum">
              <a:rPr lang="tr-TR" noProof="0" smtClean="0"/>
              <a:pPr/>
              <a:t>‹#›</a:t>
            </a:fld>
            <a:endParaRPr lang="tr-TR" noProof="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FEF1588-F385-48F3-800A-554A9423E77A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0" name="Düz Bağlayıcı 9">
            <a:extLst>
              <a:ext uri="{FF2B5EF4-FFF2-40B4-BE49-F238E27FC236}">
                <a16:creationId xmlns:a16="http://schemas.microsoft.com/office/drawing/2014/main" id="{440B0943-F568-4674-8FA4-B435B1E466AF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62DE7FD5-7941-43A1-8663-42AE40546A4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cxnSp>
        <p:nvCxnSpPr>
          <p:cNvPr id="13" name="Düz Bağlayıcı 12">
            <a:extLst>
              <a:ext uri="{FF2B5EF4-FFF2-40B4-BE49-F238E27FC236}">
                <a16:creationId xmlns:a16="http://schemas.microsoft.com/office/drawing/2014/main" id="{97791EE5-EF06-4BF8-84C6-EC24114E73F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1861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  <p:sldLayoutId id="2147483674" r:id="rId19"/>
    <p:sldLayoutId id="2147483675" r:id="rId20"/>
    <p:sldLayoutId id="2147483676" r:id="rId21"/>
    <p:sldLayoutId id="2147483677" r:id="rId22"/>
    <p:sldLayoutId id="2147483678" r:id="rId23"/>
    <p:sldLayoutId id="2147483679" r:id="rId24"/>
    <p:sldLayoutId id="2147483680" r:id="rId25"/>
    <p:sldLayoutId id="2147483681" r:id="rId26"/>
    <p:sldLayoutId id="2147483682" r:id="rId27"/>
    <p:sldLayoutId id="2147483683" r:id="rId28"/>
    <p:sldLayoutId id="2147483684" r:id="rId29"/>
    <p:sldLayoutId id="2147483685" r:id="rId30"/>
    <p:sldLayoutId id="2147483686" r:id="rId31"/>
    <p:sldLayoutId id="2147483687" r:id="rId32"/>
    <p:sldLayoutId id="2147483690" r:id="rId33"/>
    <p:sldLayoutId id="2147483691" r:id="rId34"/>
    <p:sldLayoutId id="2147483688" r:id="rId35"/>
    <p:sldLayoutId id="2147483689" r:id="rId36"/>
    <p:sldLayoutId id="2147483692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7" userDrawn="1">
          <p15:clr>
            <a:srgbClr val="F26B43"/>
          </p15:clr>
        </p15:guide>
        <p15:guide id="2" pos="7174" userDrawn="1">
          <p15:clr>
            <a:srgbClr val="F26B43"/>
          </p15:clr>
        </p15:guide>
        <p15:guide id="3" pos="506" userDrawn="1">
          <p15:clr>
            <a:srgbClr val="F26B43"/>
          </p15:clr>
        </p15:guide>
        <p15:guide id="4" orient="horz" pos="3793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  <p15:guide id="7" pos="3318" userDrawn="1">
          <p15:clr>
            <a:srgbClr val="F26B43"/>
          </p15:clr>
        </p15:guide>
        <p15:guide id="8" pos="4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0.xml"/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3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0.png"/><Relationship Id="rId4" Type="http://schemas.openxmlformats.org/officeDocument/2006/relationships/slide" Target="slide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" Target="slide46.xml"/><Relationship Id="rId1" Type="http://schemas.openxmlformats.org/officeDocument/2006/relationships/slideLayout" Target="../slideLayouts/slideLayout3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54F6FF42-70E3-4A7F-B5D8-2928FCB71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10983"/>
            <a:ext cx="9144000" cy="1320350"/>
          </a:xfrm>
        </p:spPr>
        <p:txBody>
          <a:bodyPr rtlCol="0">
            <a:normAutofit/>
          </a:bodyPr>
          <a:lstStyle/>
          <a:p>
            <a:pPr rtl="0"/>
            <a:r>
              <a:rPr lang="tr-TR" sz="6600" dirty="0"/>
              <a:t>CÜMLENİN ÖGELERİ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398C24AF-3BF5-444F-BE19-27A3127EA848}"/>
              </a:ext>
            </a:extLst>
          </p:cNvPr>
          <p:cNvSpPr txBox="1"/>
          <p:nvPr/>
        </p:nvSpPr>
        <p:spPr>
          <a:xfrm>
            <a:off x="9119828" y="6027003"/>
            <a:ext cx="3096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bg2"/>
                </a:solidFill>
              </a:rPr>
              <a:t>Özgür KAYA</a:t>
            </a:r>
          </a:p>
          <a:p>
            <a:pPr algn="ctr"/>
            <a:r>
              <a:rPr lang="tr-TR" sz="2400" b="1" dirty="0">
                <a:solidFill>
                  <a:schemeClr val="bg2"/>
                </a:solidFill>
              </a:rPr>
              <a:t>Türkçe Öğretmeni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8E10B4C5-16A1-4512-9965-A55AE58BB9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2732" y="3731333"/>
            <a:ext cx="3413464" cy="341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048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Başlık 130">
            <a:extLst>
              <a:ext uri="{FF2B5EF4-FFF2-40B4-BE49-F238E27FC236}">
                <a16:creationId xmlns:a16="http://schemas.microsoft.com/office/drawing/2014/main" id="{92F36B8D-A548-40B0-8E12-2C3690AED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CÜMLE</a:t>
            </a:r>
          </a:p>
        </p:txBody>
      </p:sp>
      <p:sp>
        <p:nvSpPr>
          <p:cNvPr id="132" name="Metin Yer Tutucusu 131">
            <a:extLst>
              <a:ext uri="{FF2B5EF4-FFF2-40B4-BE49-F238E27FC236}">
                <a16:creationId xmlns:a16="http://schemas.microsoft.com/office/drawing/2014/main" id="{629678C0-C5F7-4472-9933-5C58495F9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46922" y="2035666"/>
            <a:ext cx="10098156" cy="1170931"/>
          </a:xfrm>
        </p:spPr>
        <p:txBody>
          <a:bodyPr>
            <a:normAutofit/>
          </a:bodyPr>
          <a:lstStyle/>
          <a:p>
            <a:pPr algn="l"/>
            <a:r>
              <a:rPr lang="tr-TR" sz="2400" dirty="0"/>
              <a:t>Bir duygu, düşünce veya durumu anlatan ve yargı bildiren sözcük ya da sözcük grubuna «</a:t>
            </a:r>
            <a:r>
              <a:rPr lang="tr-TR" sz="2400" dirty="0">
                <a:solidFill>
                  <a:srgbClr val="FF0000"/>
                </a:solidFill>
              </a:rPr>
              <a:t>cümle»</a:t>
            </a:r>
            <a:r>
              <a:rPr lang="tr-TR" sz="2400" dirty="0"/>
              <a:t> denir.</a:t>
            </a:r>
            <a:endParaRPr lang="tr-TR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DA6A550-2471-430E-ABD9-B50D3BC97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tr-TR" noProof="0" smtClean="0"/>
              <a:pPr/>
              <a:t>2</a:t>
            </a:fld>
            <a:endParaRPr lang="tr-TR" noProof="0" dirty="0"/>
          </a:p>
        </p:txBody>
      </p:sp>
      <p:sp>
        <p:nvSpPr>
          <p:cNvPr id="5" name="Metin Yer Tutucusu 131">
            <a:extLst>
              <a:ext uri="{FF2B5EF4-FFF2-40B4-BE49-F238E27FC236}">
                <a16:creationId xmlns:a16="http://schemas.microsoft.com/office/drawing/2014/main" id="{1CFC7D94-AF1F-4E94-BC8E-0F1C420CB81C}"/>
              </a:ext>
            </a:extLst>
          </p:cNvPr>
          <p:cNvSpPr txBox="1">
            <a:spLocks/>
          </p:cNvSpPr>
          <p:nvPr/>
        </p:nvSpPr>
        <p:spPr>
          <a:xfrm>
            <a:off x="1046922" y="3217694"/>
            <a:ext cx="10098156" cy="117093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Segoe UI Semibold" panose="020B07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400" dirty="0"/>
              <a:t>	Cümle içerisinde iş, kişi, zaman, yer vb. bildiren birimlerin her birine de «</a:t>
            </a:r>
            <a:r>
              <a:rPr lang="tr-TR" sz="2400" dirty="0">
                <a:solidFill>
                  <a:srgbClr val="FF0000"/>
                </a:solidFill>
              </a:rPr>
              <a:t>cümlenin ögesi</a:t>
            </a:r>
            <a:r>
              <a:rPr lang="tr-TR" sz="2400" dirty="0"/>
              <a:t>» denir.</a:t>
            </a:r>
            <a:endParaRPr lang="tr-TR" dirty="0"/>
          </a:p>
        </p:txBody>
      </p:sp>
      <p:sp>
        <p:nvSpPr>
          <p:cNvPr id="7" name="Metin Yer Tutucusu 131">
            <a:extLst>
              <a:ext uri="{FF2B5EF4-FFF2-40B4-BE49-F238E27FC236}">
                <a16:creationId xmlns:a16="http://schemas.microsoft.com/office/drawing/2014/main" id="{4A4CB163-45C6-4C39-968A-6ED7A66D8EDD}"/>
              </a:ext>
            </a:extLst>
          </p:cNvPr>
          <p:cNvSpPr txBox="1">
            <a:spLocks/>
          </p:cNvSpPr>
          <p:nvPr/>
        </p:nvSpPr>
        <p:spPr>
          <a:xfrm>
            <a:off x="1046922" y="4399722"/>
            <a:ext cx="10098156" cy="117093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Segoe UI Semibold" panose="020B07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400" dirty="0"/>
              <a:t>	Cümlenin ögeleri «</a:t>
            </a:r>
            <a:r>
              <a:rPr lang="tr-TR" sz="2400" dirty="0">
                <a:solidFill>
                  <a:srgbClr val="FFFF00"/>
                </a:solidFill>
              </a:rPr>
              <a:t>temel</a:t>
            </a:r>
            <a:r>
              <a:rPr lang="tr-TR" sz="2400" dirty="0"/>
              <a:t>» ve «</a:t>
            </a:r>
            <a:r>
              <a:rPr lang="tr-TR" sz="2400" dirty="0">
                <a:solidFill>
                  <a:schemeClr val="bg2"/>
                </a:solidFill>
              </a:rPr>
              <a:t>yardımcı</a:t>
            </a:r>
            <a:r>
              <a:rPr lang="tr-TR" sz="2400" dirty="0"/>
              <a:t>» ögeler olmak üzere ikiye ayrılır.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376847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build="p"/>
      <p:bldP spid="5" grpId="0" build="p"/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/>
              <a:t>CÜMLENİN ÖGELERİ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3</a:t>
            </a:fld>
            <a:endParaRPr lang="tr-TR" noProof="0" dirty="0"/>
          </a:p>
        </p:txBody>
      </p:sp>
      <p:graphicFrame>
        <p:nvGraphicFramePr>
          <p:cNvPr id="2" name="Diyagram 1">
            <a:extLst>
              <a:ext uri="{FF2B5EF4-FFF2-40B4-BE49-F238E27FC236}">
                <a16:creationId xmlns:a16="http://schemas.microsoft.com/office/drawing/2014/main" id="{F0D7B4AE-2B91-4CBA-AECD-72107A154D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6147153"/>
              </p:ext>
            </p:extLst>
          </p:nvPr>
        </p:nvGraphicFramePr>
        <p:xfrm>
          <a:off x="594803" y="417250"/>
          <a:ext cx="11256885" cy="6258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250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>
                                            <p:graphicEl>
                                              <a:dgm id="{1EF5A6D8-4F88-462B-8009-B933261A52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1EF5A6D8-4F88-462B-8009-B933261A52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1EF5A6D8-4F88-462B-8009-B933261A52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graphicEl>
                                              <a:dgm id="{1EF5A6D8-4F88-462B-8009-B933261A52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500" fill="hold"/>
                                        <p:tgtEl>
                                          <p:spTgt spid="2">
                                            <p:graphicEl>
                                              <a:dgm id="{E69EA8B0-120B-45CD-80A4-F53D4549D9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E69EA8B0-120B-45CD-80A4-F53D4549D9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E69EA8B0-120B-45CD-80A4-F53D4549D9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graphicEl>
                                              <a:dgm id="{E69EA8B0-120B-45CD-80A4-F53D4549D9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1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6E450E08-D160-426F-8482-8251667418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6E450E08-D160-426F-8482-8251667418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6E450E08-D160-426F-8482-8251667418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graphicEl>
                                              <a:dgm id="{6E450E08-D160-426F-8482-8251667418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1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FC2F500A-AD2E-42CD-8B6D-D39BB1D6D6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FC2F500A-AD2E-42CD-8B6D-D39BB1D6D6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FC2F500A-AD2E-42CD-8B6D-D39BB1D6D6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FC2F500A-AD2E-42CD-8B6D-D39BB1D6D6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1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70EB8728-1B36-4621-B38D-FD5D1C27F8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70EB8728-1B36-4621-B38D-FD5D1C27F8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70EB8728-1B36-4621-B38D-FD5D1C27F8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70EB8728-1B36-4621-B38D-FD5D1C27F8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1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8F0E7529-BF21-4F19-A0C6-3D303A9DB2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8F0E7529-BF21-4F19-A0C6-3D303A9DB2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8F0E7529-BF21-4F19-A0C6-3D303A9DB2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8F0E7529-BF21-4F19-A0C6-3D303A9DB2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1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2879A621-46DB-43D2-90DA-AE79DAAD65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2879A621-46DB-43D2-90DA-AE79DAAD65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2879A621-46DB-43D2-90DA-AE79DAAD65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2879A621-46DB-43D2-90DA-AE79DAAD65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1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67948DB7-8E0C-4A48-AC68-E244733B3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67948DB7-8E0C-4A48-AC68-E244733B3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67948DB7-8E0C-4A48-AC68-E244733B3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67948DB7-8E0C-4A48-AC68-E244733B3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1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7BA6249C-8136-4FAA-9E0D-AE497BC6A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7BA6249C-8136-4FAA-9E0D-AE497BC6A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BA6249C-8136-4FAA-9E0D-AE497BC6A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BA6249C-8136-4FAA-9E0D-AE497BC6A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1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B9DCADEF-C1F2-49D7-A3A4-4AC6CD175F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B9DCADEF-C1F2-49D7-A3A4-4AC6CD175F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B9DCADEF-C1F2-49D7-A3A4-4AC6CD175F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B9DCADEF-C1F2-49D7-A3A4-4AC6CD175F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1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20A62934-2C5C-45E1-A735-9AF1D004B3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20A62934-2C5C-45E1-A735-9AF1D004B3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20A62934-2C5C-45E1-A735-9AF1D004B3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20A62934-2C5C-45E1-A735-9AF1D004B3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1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2" dur="500" fill="hold"/>
                                        <p:tgtEl>
                                          <p:spTgt spid="2">
                                            <p:graphicEl>
                                              <a:dgm id="{9E2ABEB2-89E4-4A10-8FEA-B0525187C3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3" dur="500" fill="hold"/>
                                        <p:tgtEl>
                                          <p:spTgt spid="2">
                                            <p:graphicEl>
                                              <a:dgm id="{9E2ABEB2-89E4-4A10-8FEA-B0525187C3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9E2ABEB2-89E4-4A10-8FEA-B0525187C3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9E2ABEB2-89E4-4A10-8FEA-B0525187C3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Başlık 130">
            <a:extLst>
              <a:ext uri="{FF2B5EF4-FFF2-40B4-BE49-F238E27FC236}">
                <a16:creationId xmlns:a16="http://schemas.microsoft.com/office/drawing/2014/main" id="{92F36B8D-A548-40B0-8E12-2C3690AED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6782" y="696584"/>
            <a:ext cx="5530788" cy="569086"/>
          </a:xfrm>
        </p:spPr>
        <p:txBody>
          <a:bodyPr>
            <a:normAutofit/>
          </a:bodyPr>
          <a:lstStyle/>
          <a:p>
            <a:r>
              <a:rPr lang="tr-TR" dirty="0"/>
              <a:t>CÜMLENİN ÖGELERİ</a:t>
            </a:r>
          </a:p>
        </p:txBody>
      </p:sp>
      <p:sp>
        <p:nvSpPr>
          <p:cNvPr id="132" name="Metin Yer Tutucusu 131">
            <a:extLst>
              <a:ext uri="{FF2B5EF4-FFF2-40B4-BE49-F238E27FC236}">
                <a16:creationId xmlns:a16="http://schemas.microsoft.com/office/drawing/2014/main" id="{629678C0-C5F7-4472-9933-5C58495F9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46922" y="2195926"/>
            <a:ext cx="10098156" cy="1170931"/>
          </a:xfrm>
        </p:spPr>
        <p:txBody>
          <a:bodyPr>
            <a:normAutofit/>
          </a:bodyPr>
          <a:lstStyle/>
          <a:p>
            <a:pPr algn="l"/>
            <a:r>
              <a:rPr lang="tr-TR" sz="2400" dirty="0"/>
              <a:t>Cümlenin ögeleri bulunurken her zaman ilk olarak </a:t>
            </a:r>
            <a:r>
              <a:rPr lang="tr-TR" sz="2400" dirty="0">
                <a:solidFill>
                  <a:srgbClr val="FF0000"/>
                </a:solidFill>
              </a:rPr>
              <a:t>yüklem</a:t>
            </a:r>
            <a:r>
              <a:rPr lang="tr-TR" sz="2400" dirty="0"/>
              <a:t> ve ardından </a:t>
            </a:r>
            <a:r>
              <a:rPr lang="tr-TR" sz="2400" dirty="0">
                <a:solidFill>
                  <a:schemeClr val="bg2"/>
                </a:solidFill>
              </a:rPr>
              <a:t>özne</a:t>
            </a:r>
            <a:r>
              <a:rPr lang="tr-TR" sz="2400" dirty="0"/>
              <a:t> bulunmalıdır. </a:t>
            </a:r>
            <a:endParaRPr lang="tr-TR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DA6A550-2471-430E-ABD9-B50D3BC97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tr-TR" noProof="0" smtClean="0"/>
              <a:pPr/>
              <a:t>4</a:t>
            </a:fld>
            <a:endParaRPr lang="tr-TR" noProof="0" dirty="0"/>
          </a:p>
        </p:txBody>
      </p:sp>
      <p:sp>
        <p:nvSpPr>
          <p:cNvPr id="5" name="Metin Yer Tutucusu 131">
            <a:extLst>
              <a:ext uri="{FF2B5EF4-FFF2-40B4-BE49-F238E27FC236}">
                <a16:creationId xmlns:a16="http://schemas.microsoft.com/office/drawing/2014/main" id="{1CFC7D94-AF1F-4E94-BC8E-0F1C420CB81C}"/>
              </a:ext>
            </a:extLst>
          </p:cNvPr>
          <p:cNvSpPr txBox="1">
            <a:spLocks/>
          </p:cNvSpPr>
          <p:nvPr/>
        </p:nvSpPr>
        <p:spPr>
          <a:xfrm>
            <a:off x="1890300" y="3970286"/>
            <a:ext cx="10098156" cy="65297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Segoe UI Semibold" panose="020B07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400" dirty="0">
                <a:solidFill>
                  <a:srgbClr val="FFFF00"/>
                </a:solidFill>
              </a:rPr>
              <a:t>Yardımcı ögeler </a:t>
            </a:r>
            <a:r>
              <a:rPr lang="tr-TR" sz="2400" dirty="0"/>
              <a:t>ise temel ögeler bulunduktan sonra bulunmalıdır.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672771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build="p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Başlık 130">
            <a:extLst>
              <a:ext uri="{FF2B5EF4-FFF2-40B4-BE49-F238E27FC236}">
                <a16:creationId xmlns:a16="http://schemas.microsoft.com/office/drawing/2014/main" id="{92F36B8D-A548-40B0-8E12-2C3690AED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6782" y="696584"/>
            <a:ext cx="5530788" cy="569086"/>
          </a:xfrm>
        </p:spPr>
        <p:txBody>
          <a:bodyPr>
            <a:normAutofit/>
          </a:bodyPr>
          <a:lstStyle/>
          <a:p>
            <a:r>
              <a:rPr lang="tr-TR" dirty="0"/>
              <a:t>CÜMLENİN ÖGELERİ</a:t>
            </a:r>
          </a:p>
        </p:txBody>
      </p:sp>
      <p:sp>
        <p:nvSpPr>
          <p:cNvPr id="132" name="Metin Yer Tutucusu 131">
            <a:extLst>
              <a:ext uri="{FF2B5EF4-FFF2-40B4-BE49-F238E27FC236}">
                <a16:creationId xmlns:a16="http://schemas.microsoft.com/office/drawing/2014/main" id="{629678C0-C5F7-4472-9933-5C58495F9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8623" y="1858888"/>
            <a:ext cx="9429688" cy="4302528"/>
          </a:xfrm>
        </p:spPr>
        <p:txBody>
          <a:bodyPr>
            <a:normAutofit/>
          </a:bodyPr>
          <a:lstStyle/>
          <a:p>
            <a:pPr algn="l"/>
            <a:r>
              <a:rPr lang="tr-TR" sz="2400" dirty="0"/>
              <a:t>Cümlenin ögeleri bulunurken </a:t>
            </a:r>
          </a:p>
          <a:p>
            <a:pPr marL="800100" lvl="1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tr-TR" sz="2600" dirty="0">
                <a:solidFill>
                  <a:srgbClr val="FFFF00"/>
                </a:solidFill>
              </a:rPr>
              <a:t>İsim tamlamaları,</a:t>
            </a:r>
          </a:p>
          <a:p>
            <a:pPr marL="800100" lvl="1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tr-TR" sz="2600" dirty="0">
                <a:solidFill>
                  <a:srgbClr val="FF0000"/>
                </a:solidFill>
              </a:rPr>
              <a:t>Sıfat tamlamaları,</a:t>
            </a:r>
          </a:p>
          <a:p>
            <a:pPr marL="800100" lvl="1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tr-TR" sz="2600" dirty="0">
                <a:solidFill>
                  <a:schemeClr val="bg2"/>
                </a:solidFill>
              </a:rPr>
              <a:t>Deyimler,</a:t>
            </a:r>
          </a:p>
          <a:p>
            <a:pPr marL="800100" lvl="1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tr-TR" sz="2600" dirty="0">
                <a:solidFill>
                  <a:schemeClr val="accent4"/>
                </a:solidFill>
              </a:rPr>
              <a:t>Atasözleri,</a:t>
            </a:r>
          </a:p>
          <a:p>
            <a:pPr marL="800100" lvl="1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tr-TR" sz="2600" dirty="0">
                <a:solidFill>
                  <a:srgbClr val="7030A0"/>
                </a:solidFill>
              </a:rPr>
              <a:t>İkilemeler,</a:t>
            </a:r>
          </a:p>
          <a:p>
            <a:pPr marL="800100" lvl="1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tr-TR" sz="2600" dirty="0">
                <a:solidFill>
                  <a:srgbClr val="FD35E0"/>
                </a:solidFill>
              </a:rPr>
              <a:t>Birleşik fiiller </a:t>
            </a:r>
            <a:r>
              <a:rPr lang="tr-TR" sz="2600" dirty="0"/>
              <a:t>ayrılmadan, bütün olarak bir öge kabul edilir. </a:t>
            </a:r>
            <a:endParaRPr lang="tr-TR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DA6A550-2471-430E-ABD9-B50D3BC97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tr-TR" noProof="0" smtClean="0"/>
              <a:pPr/>
              <a:t>5</a:t>
            </a:fld>
            <a:endParaRPr lang="tr-TR" noProof="0" dirty="0"/>
          </a:p>
        </p:txBody>
      </p:sp>
      <p:cxnSp>
        <p:nvCxnSpPr>
          <p:cNvPr id="3" name="Düz Ok Bağlayıcısı 2">
            <a:extLst>
              <a:ext uri="{FF2B5EF4-FFF2-40B4-BE49-F238E27FC236}">
                <a16:creationId xmlns:a16="http://schemas.microsoft.com/office/drawing/2014/main" id="{98892FB8-EEC6-42F4-85BB-667763343A4C}"/>
              </a:ext>
            </a:extLst>
          </p:cNvPr>
          <p:cNvCxnSpPr/>
          <p:nvPr/>
        </p:nvCxnSpPr>
        <p:spPr>
          <a:xfrm>
            <a:off x="4820575" y="2521258"/>
            <a:ext cx="985421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" name="Düz Ok Bağlayıcısı 6">
            <a:extLst>
              <a:ext uri="{FF2B5EF4-FFF2-40B4-BE49-F238E27FC236}">
                <a16:creationId xmlns:a16="http://schemas.microsoft.com/office/drawing/2014/main" id="{E67B096C-31FC-427F-8AE4-7CE1800FC625}"/>
              </a:ext>
            </a:extLst>
          </p:cNvPr>
          <p:cNvCxnSpPr/>
          <p:nvPr/>
        </p:nvCxnSpPr>
        <p:spPr>
          <a:xfrm>
            <a:off x="4820575" y="2984376"/>
            <a:ext cx="985421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" name="Metin kutusu 3">
            <a:extLst>
              <a:ext uri="{FF2B5EF4-FFF2-40B4-BE49-F238E27FC236}">
                <a16:creationId xmlns:a16="http://schemas.microsoft.com/office/drawing/2014/main" id="{BB76071D-E473-4DE7-87F0-2A04201124D7}"/>
              </a:ext>
            </a:extLst>
          </p:cNvPr>
          <p:cNvSpPr txBox="1"/>
          <p:nvPr/>
        </p:nvSpPr>
        <p:spPr>
          <a:xfrm>
            <a:off x="5956915" y="2290425"/>
            <a:ext cx="2166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FF00"/>
                </a:solidFill>
              </a:rPr>
              <a:t>İsim + İsim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D27A0EF5-CF61-439E-A872-9FA47ACD8D73}"/>
              </a:ext>
            </a:extLst>
          </p:cNvPr>
          <p:cNvSpPr txBox="1"/>
          <p:nvPr/>
        </p:nvSpPr>
        <p:spPr>
          <a:xfrm>
            <a:off x="5956915" y="2753543"/>
            <a:ext cx="2166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Sıfat + İsim</a:t>
            </a:r>
          </a:p>
        </p:txBody>
      </p:sp>
    </p:spTree>
    <p:extLst>
      <p:ext uri="{BB962C8B-B14F-4D97-AF65-F5344CB8AC3E}">
        <p14:creationId xmlns:p14="http://schemas.microsoft.com/office/powerpoint/2010/main" val="41717386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0"/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0"/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0"/>
                                        <p:tgtEl>
                                          <p:spTgt spid="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0"/>
                                        <p:tgtEl>
                                          <p:spTgt spid="1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uiExpand="1" build="p"/>
      <p:bldP spid="4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YÜKLEM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6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778643" y="1763093"/>
            <a:ext cx="10717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/>
              <a:t>Cümlede oluş, iş ve hareket bildiren kelime veya kelime grubuna «</a:t>
            </a:r>
            <a:r>
              <a:rPr lang="tr-TR" sz="2400" dirty="0">
                <a:solidFill>
                  <a:srgbClr val="FF0000"/>
                </a:solidFill>
              </a:rPr>
              <a:t>yüklem</a:t>
            </a:r>
            <a:r>
              <a:rPr lang="tr-TR" sz="2400" dirty="0"/>
              <a:t>» denir.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7C6AA29F-C290-405C-9DCE-2EB3CEBBD608}"/>
              </a:ext>
            </a:extLst>
          </p:cNvPr>
          <p:cNvSpPr txBox="1"/>
          <p:nvPr/>
        </p:nvSpPr>
        <p:spPr>
          <a:xfrm>
            <a:off x="1781615" y="313086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/>
              <a:t>Yüklem olmadan cümle kurulması mümkün değildir.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88DDBD37-21AE-4428-83DA-B430FEE84EAA}"/>
              </a:ext>
            </a:extLst>
          </p:cNvPr>
          <p:cNvSpPr txBox="1"/>
          <p:nvPr/>
        </p:nvSpPr>
        <p:spPr>
          <a:xfrm>
            <a:off x="2953807" y="4498643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/>
              <a:t>Yüklemi bulmak için sorulabilecek herhangi bir soru yoktur.</a:t>
            </a:r>
          </a:p>
        </p:txBody>
      </p:sp>
    </p:spTree>
    <p:extLst>
      <p:ext uri="{BB962C8B-B14F-4D97-AF65-F5344CB8AC3E}">
        <p14:creationId xmlns:p14="http://schemas.microsoft.com/office/powerpoint/2010/main" val="389005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/>
              <a:t>NELER YÜKLEM OLABİLİR?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7</a:t>
            </a:fld>
            <a:endParaRPr lang="tr-TR" noProof="0" dirty="0"/>
          </a:p>
        </p:txBody>
      </p:sp>
      <p:graphicFrame>
        <p:nvGraphicFramePr>
          <p:cNvPr id="2" name="Diyagram 1">
            <a:extLst>
              <a:ext uri="{FF2B5EF4-FFF2-40B4-BE49-F238E27FC236}">
                <a16:creationId xmlns:a16="http://schemas.microsoft.com/office/drawing/2014/main" id="{BE2DDC22-B809-4026-895F-DFDC737A04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1467578"/>
              </p:ext>
            </p:extLst>
          </p:nvPr>
        </p:nvGraphicFramePr>
        <p:xfrm>
          <a:off x="1774547" y="-70446"/>
          <a:ext cx="856793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92B63B6D-19C5-4EC6-80C4-02C79E20A9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6314125"/>
              </p:ext>
            </p:extLst>
          </p:nvPr>
        </p:nvGraphicFramePr>
        <p:xfrm>
          <a:off x="1812031" y="2372393"/>
          <a:ext cx="856793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6" name="Bağlayıcı: Dirsek 5">
            <a:extLst>
              <a:ext uri="{FF2B5EF4-FFF2-40B4-BE49-F238E27FC236}">
                <a16:creationId xmlns:a16="http://schemas.microsoft.com/office/drawing/2014/main" id="{8C8A1BE7-17EE-435B-B1FC-9CC2BA265E25}"/>
              </a:ext>
            </a:extLst>
          </p:cNvPr>
          <p:cNvCxnSpPr/>
          <p:nvPr/>
        </p:nvCxnSpPr>
        <p:spPr>
          <a:xfrm>
            <a:off x="6096000" y="6055360"/>
            <a:ext cx="518160" cy="497840"/>
          </a:xfrm>
          <a:prstGeom prst="bentConnector3">
            <a:avLst>
              <a:gd name="adj1" fmla="val 2941"/>
            </a:avLst>
          </a:prstGeom>
          <a:ln w="76200">
            <a:solidFill>
              <a:srgbClr val="CC9B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Metin kutusu 9">
            <a:extLst>
              <a:ext uri="{FF2B5EF4-FFF2-40B4-BE49-F238E27FC236}">
                <a16:creationId xmlns:a16="http://schemas.microsoft.com/office/drawing/2014/main" id="{7B8A2BAC-A56E-4B26-8262-7BB08FD2781B}"/>
              </a:ext>
            </a:extLst>
          </p:cNvPr>
          <p:cNvSpPr txBox="1"/>
          <p:nvPr/>
        </p:nvSpPr>
        <p:spPr>
          <a:xfrm>
            <a:off x="6651644" y="6176963"/>
            <a:ext cx="2661920" cy="578882"/>
          </a:xfrm>
          <a:prstGeom prst="roundRect">
            <a:avLst/>
          </a:prstGeom>
          <a:solidFill>
            <a:srgbClr val="996600"/>
          </a:solidFill>
        </p:spPr>
        <p:txBody>
          <a:bodyPr wrap="square" rtlCol="0" anchor="ctr">
            <a:spAutoFit/>
          </a:bodyPr>
          <a:lstStyle/>
          <a:p>
            <a:r>
              <a:rPr lang="tr-TR" sz="2800" b="1" dirty="0">
                <a:solidFill>
                  <a:schemeClr val="bg2"/>
                </a:solidFill>
              </a:rPr>
              <a:t>İdi, imiş, ise, </a:t>
            </a:r>
            <a:r>
              <a:rPr lang="tr-TR" sz="2800" b="1" dirty="0" err="1">
                <a:solidFill>
                  <a:schemeClr val="bg2"/>
                </a:solidFill>
              </a:rPr>
              <a:t>idir</a:t>
            </a:r>
            <a:endParaRPr lang="tr-TR" sz="28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4629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4" grpId="0">
        <p:bldAsOne/>
      </p:bldGraphic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YÜKLEM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8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• Annem, kuruyan çamaşırları </a:t>
            </a:r>
            <a:r>
              <a:rPr lang="tr-TR" sz="2400" b="1" u="sng" dirty="0">
                <a:solidFill>
                  <a:srgbClr val="FF0000"/>
                </a:solidFill>
              </a:rPr>
              <a:t>topla</a:t>
            </a:r>
            <a:r>
              <a:rPr lang="tr-TR" sz="2400" b="1" dirty="0">
                <a:solidFill>
                  <a:srgbClr val="FF0000"/>
                </a:solidFill>
              </a:rPr>
              <a:t>dı.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ABBA4C04-A11A-4B5C-BCC8-D2F2428BE041}"/>
              </a:ext>
            </a:extLst>
          </p:cNvPr>
          <p:cNvSpPr txBox="1"/>
          <p:nvPr/>
        </p:nvSpPr>
        <p:spPr>
          <a:xfrm>
            <a:off x="1133134" y="2288546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• Komşu komşunun külüne </a:t>
            </a:r>
            <a:r>
              <a:rPr lang="tr-TR" sz="2400" b="1" u="sng" dirty="0">
                <a:solidFill>
                  <a:srgbClr val="FF0000"/>
                </a:solidFill>
              </a:rPr>
              <a:t>muhtaç</a:t>
            </a:r>
            <a:r>
              <a:rPr lang="tr-TR" sz="2400" b="1" dirty="0">
                <a:solidFill>
                  <a:srgbClr val="FF0000"/>
                </a:solidFill>
              </a:rPr>
              <a:t>tır.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1133133" y="2799984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• Kadın, çocuğunu </a:t>
            </a:r>
            <a:r>
              <a:rPr lang="tr-TR" sz="2400" b="1" u="sng" dirty="0">
                <a:solidFill>
                  <a:srgbClr val="FF0000"/>
                </a:solidFill>
              </a:rPr>
              <a:t>merak ed</a:t>
            </a:r>
            <a:r>
              <a:rPr lang="tr-TR" sz="2400" b="1" dirty="0">
                <a:solidFill>
                  <a:srgbClr val="FF0000"/>
                </a:solidFill>
              </a:rPr>
              <a:t>iyordu.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F7084C54-B74E-4326-8BB7-6B45CF6CE6F7}"/>
              </a:ext>
            </a:extLst>
          </p:cNvPr>
          <p:cNvSpPr txBox="1"/>
          <p:nvPr/>
        </p:nvSpPr>
        <p:spPr>
          <a:xfrm>
            <a:off x="1133132" y="3311422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• Babamın çantası </a:t>
            </a:r>
            <a:r>
              <a:rPr lang="tr-TR" sz="2400" b="1" u="sng" dirty="0">
                <a:solidFill>
                  <a:srgbClr val="FF0000"/>
                </a:solidFill>
              </a:rPr>
              <a:t>arabanın bagajı</a:t>
            </a:r>
            <a:r>
              <a:rPr lang="tr-TR" sz="2400" b="1" dirty="0">
                <a:solidFill>
                  <a:srgbClr val="FF0000"/>
                </a:solidFill>
              </a:rPr>
              <a:t>ndaymış.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65DD4CCB-4195-4DFF-865E-67EEEEB06869}"/>
              </a:ext>
            </a:extLst>
          </p:cNvPr>
          <p:cNvSpPr txBox="1"/>
          <p:nvPr/>
        </p:nvSpPr>
        <p:spPr>
          <a:xfrm>
            <a:off x="1133131" y="3822860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2400" dirty="0"/>
              <a:t>•</a:t>
            </a:r>
            <a:r>
              <a:rPr lang="tr-TR" sz="2400" dirty="0"/>
              <a:t> Vitrindeki </a:t>
            </a:r>
            <a:r>
              <a:rPr lang="tr-TR" sz="2400" b="1" u="sng" dirty="0">
                <a:solidFill>
                  <a:srgbClr val="FF0000"/>
                </a:solidFill>
              </a:rPr>
              <a:t>çok süslü bir oyuncak</a:t>
            </a:r>
            <a:r>
              <a:rPr lang="tr-TR" sz="2400" b="1" dirty="0">
                <a:solidFill>
                  <a:srgbClr val="FF0000"/>
                </a:solidFill>
              </a:rPr>
              <a:t>tı</a:t>
            </a:r>
            <a:r>
              <a:rPr lang="tr-TR" sz="2400" dirty="0">
                <a:solidFill>
                  <a:srgbClr val="FF0000"/>
                </a:solidFill>
              </a:rPr>
              <a:t>.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491DF995-F219-475A-99E5-4D60BCCDE99D}"/>
              </a:ext>
            </a:extLst>
          </p:cNvPr>
          <p:cNvSpPr txBox="1"/>
          <p:nvPr/>
        </p:nvSpPr>
        <p:spPr>
          <a:xfrm>
            <a:off x="1133131" y="433429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• Üniversiteyi kazandığını duyunca </a:t>
            </a:r>
            <a:r>
              <a:rPr lang="tr-TR" sz="2400" b="1" u="sng" dirty="0">
                <a:solidFill>
                  <a:srgbClr val="FF0000"/>
                </a:solidFill>
              </a:rPr>
              <a:t>ağzı kulaklarına var</a:t>
            </a:r>
            <a:r>
              <a:rPr lang="tr-TR" sz="2400" b="1" dirty="0">
                <a:solidFill>
                  <a:srgbClr val="FF0000"/>
                </a:solidFill>
              </a:rPr>
              <a:t>dı.</a:t>
            </a:r>
          </a:p>
        </p:txBody>
      </p:sp>
      <p:cxnSp>
        <p:nvCxnSpPr>
          <p:cNvPr id="4" name="Düz Ok Bağlayıcısı 3">
            <a:extLst>
              <a:ext uri="{FF2B5EF4-FFF2-40B4-BE49-F238E27FC236}">
                <a16:creationId xmlns:a16="http://schemas.microsoft.com/office/drawing/2014/main" id="{3734BBD4-2E41-4185-94B2-9503B368EC5A}"/>
              </a:ext>
            </a:extLst>
          </p:cNvPr>
          <p:cNvCxnSpPr/>
          <p:nvPr/>
        </p:nvCxnSpPr>
        <p:spPr>
          <a:xfrm>
            <a:off x="6096000" y="2015231"/>
            <a:ext cx="926237" cy="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" name="Metin kutusu 4">
            <a:extLst>
              <a:ext uri="{FF2B5EF4-FFF2-40B4-BE49-F238E27FC236}">
                <a16:creationId xmlns:a16="http://schemas.microsoft.com/office/drawing/2014/main" id="{885DBB0B-57B1-4BF7-B196-1742761AF0CD}"/>
              </a:ext>
            </a:extLst>
          </p:cNvPr>
          <p:cNvSpPr txBox="1"/>
          <p:nvPr/>
        </p:nvSpPr>
        <p:spPr>
          <a:xfrm>
            <a:off x="7022237" y="1801994"/>
            <a:ext cx="2994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chemeClr val="bg2"/>
                </a:solidFill>
              </a:rPr>
              <a:t>Fiil + Kip eki + Kişi eki</a:t>
            </a:r>
          </a:p>
        </p:txBody>
      </p:sp>
      <p:cxnSp>
        <p:nvCxnSpPr>
          <p:cNvPr id="16" name="Düz Ok Bağlayıcısı 15">
            <a:extLst>
              <a:ext uri="{FF2B5EF4-FFF2-40B4-BE49-F238E27FC236}">
                <a16:creationId xmlns:a16="http://schemas.microsoft.com/office/drawing/2014/main" id="{7ABF2768-10F4-46E3-AB56-9CCF150A1EE7}"/>
              </a:ext>
            </a:extLst>
          </p:cNvPr>
          <p:cNvCxnSpPr/>
          <p:nvPr/>
        </p:nvCxnSpPr>
        <p:spPr>
          <a:xfrm>
            <a:off x="6096000" y="2594351"/>
            <a:ext cx="926237" cy="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EA3022DC-8EC6-42CA-A237-8B2314B37545}"/>
              </a:ext>
            </a:extLst>
          </p:cNvPr>
          <p:cNvSpPr txBox="1"/>
          <p:nvPr/>
        </p:nvSpPr>
        <p:spPr>
          <a:xfrm>
            <a:off x="7022237" y="2309591"/>
            <a:ext cx="2994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chemeClr val="bg2"/>
                </a:solidFill>
              </a:rPr>
              <a:t>İsim + Ek Fiil</a:t>
            </a:r>
          </a:p>
        </p:txBody>
      </p:sp>
      <p:cxnSp>
        <p:nvCxnSpPr>
          <p:cNvPr id="18" name="Düz Ok Bağlayıcısı 17">
            <a:extLst>
              <a:ext uri="{FF2B5EF4-FFF2-40B4-BE49-F238E27FC236}">
                <a16:creationId xmlns:a16="http://schemas.microsoft.com/office/drawing/2014/main" id="{04741ACB-1504-4EC7-A605-50F232E3B4CD}"/>
              </a:ext>
            </a:extLst>
          </p:cNvPr>
          <p:cNvCxnSpPr/>
          <p:nvPr/>
        </p:nvCxnSpPr>
        <p:spPr>
          <a:xfrm>
            <a:off x="6096000" y="3102351"/>
            <a:ext cx="926237" cy="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57D62D88-3275-4CEB-AAAC-4AF33EE09F55}"/>
              </a:ext>
            </a:extLst>
          </p:cNvPr>
          <p:cNvSpPr txBox="1"/>
          <p:nvPr/>
        </p:nvSpPr>
        <p:spPr>
          <a:xfrm>
            <a:off x="7022237" y="2845915"/>
            <a:ext cx="40366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chemeClr val="bg2"/>
                </a:solidFill>
              </a:rPr>
              <a:t>Birleşik Fiil + Kip eki + Kişi eki</a:t>
            </a:r>
          </a:p>
        </p:txBody>
      </p:sp>
      <p:cxnSp>
        <p:nvCxnSpPr>
          <p:cNvPr id="20" name="Düz Ok Bağlayıcısı 19">
            <a:extLst>
              <a:ext uri="{FF2B5EF4-FFF2-40B4-BE49-F238E27FC236}">
                <a16:creationId xmlns:a16="http://schemas.microsoft.com/office/drawing/2014/main" id="{EB3BF5CA-F8AF-48FA-92BA-197B33F616B6}"/>
              </a:ext>
            </a:extLst>
          </p:cNvPr>
          <p:cNvCxnSpPr/>
          <p:nvPr/>
        </p:nvCxnSpPr>
        <p:spPr>
          <a:xfrm>
            <a:off x="6766560" y="3559551"/>
            <a:ext cx="926237" cy="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941EDA43-C651-430F-B351-E2EA20F24B31}"/>
              </a:ext>
            </a:extLst>
          </p:cNvPr>
          <p:cNvSpPr txBox="1"/>
          <p:nvPr/>
        </p:nvSpPr>
        <p:spPr>
          <a:xfrm>
            <a:off x="7673959" y="3347078"/>
            <a:ext cx="40366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chemeClr val="bg2"/>
                </a:solidFill>
              </a:rPr>
              <a:t>İsim tamlaması + Ek fiil</a:t>
            </a:r>
          </a:p>
        </p:txBody>
      </p:sp>
      <p:cxnSp>
        <p:nvCxnSpPr>
          <p:cNvPr id="22" name="Düz Ok Bağlayıcısı 21">
            <a:extLst>
              <a:ext uri="{FF2B5EF4-FFF2-40B4-BE49-F238E27FC236}">
                <a16:creationId xmlns:a16="http://schemas.microsoft.com/office/drawing/2014/main" id="{6F7359D0-2646-4B07-883A-695F12FFDF75}"/>
              </a:ext>
            </a:extLst>
          </p:cNvPr>
          <p:cNvCxnSpPr/>
          <p:nvPr/>
        </p:nvCxnSpPr>
        <p:spPr>
          <a:xfrm>
            <a:off x="5840323" y="4053692"/>
            <a:ext cx="926237" cy="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73C6095D-101A-4EDA-A43B-6A7BD6AEF7AE}"/>
              </a:ext>
            </a:extLst>
          </p:cNvPr>
          <p:cNvSpPr txBox="1"/>
          <p:nvPr/>
        </p:nvSpPr>
        <p:spPr>
          <a:xfrm>
            <a:off x="6766560" y="3813578"/>
            <a:ext cx="40366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chemeClr val="bg2"/>
                </a:solidFill>
              </a:rPr>
              <a:t>Sıfat tamlaması + Ek fiil</a:t>
            </a:r>
          </a:p>
        </p:txBody>
      </p:sp>
      <p:cxnSp>
        <p:nvCxnSpPr>
          <p:cNvPr id="24" name="Düz Ok Bağlayıcısı 23">
            <a:extLst>
              <a:ext uri="{FF2B5EF4-FFF2-40B4-BE49-F238E27FC236}">
                <a16:creationId xmlns:a16="http://schemas.microsoft.com/office/drawing/2014/main" id="{4B843460-C32F-4AAE-93C5-41C629116401}"/>
              </a:ext>
            </a:extLst>
          </p:cNvPr>
          <p:cNvCxnSpPr/>
          <p:nvPr/>
        </p:nvCxnSpPr>
        <p:spPr>
          <a:xfrm>
            <a:off x="8424122" y="4605622"/>
            <a:ext cx="926237" cy="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F4E125CC-2F82-48B1-BB86-3B9053855A38}"/>
              </a:ext>
            </a:extLst>
          </p:cNvPr>
          <p:cNvSpPr txBox="1"/>
          <p:nvPr/>
        </p:nvSpPr>
        <p:spPr>
          <a:xfrm>
            <a:off x="9350359" y="4324581"/>
            <a:ext cx="26892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chemeClr val="bg2"/>
                </a:solidFill>
              </a:rPr>
              <a:t>Deyim + Kip eki + Kişi eki</a:t>
            </a:r>
          </a:p>
        </p:txBody>
      </p:sp>
    </p:spTree>
    <p:extLst>
      <p:ext uri="{BB962C8B-B14F-4D97-AF65-F5344CB8AC3E}">
        <p14:creationId xmlns:p14="http://schemas.microsoft.com/office/powerpoint/2010/main" val="6145967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/>
      <p:bldP spid="12" grpId="0"/>
      <p:bldP spid="13" grpId="0"/>
      <p:bldP spid="14" grpId="0"/>
      <p:bldP spid="15" grpId="0"/>
      <p:bldP spid="5" grpId="0"/>
      <p:bldP spid="17" grpId="0"/>
      <p:bldP spid="19" grpId="0"/>
      <p:bldP spid="21" grpId="0"/>
      <p:bldP spid="23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/>
              <a:t>ÖZNE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9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778643" y="1763093"/>
            <a:ext cx="10717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/>
              <a:t>Yüklemin bildirdiği işi yapan veya oluş içerisinde bulunan varlığı anlatan sözcük veya sözcük gruplarına </a:t>
            </a:r>
            <a:r>
              <a:rPr lang="tr-TR" sz="2400" dirty="0">
                <a:solidFill>
                  <a:schemeClr val="bg2"/>
                </a:solidFill>
              </a:rPr>
              <a:t>«özne» </a:t>
            </a:r>
            <a:r>
              <a:rPr lang="tr-TR" sz="2400" dirty="0"/>
              <a:t>denir. 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7C6AA29F-C290-405C-9DCE-2EB3CEBBD608}"/>
              </a:ext>
            </a:extLst>
          </p:cNvPr>
          <p:cNvSpPr txBox="1"/>
          <p:nvPr/>
        </p:nvSpPr>
        <p:spPr>
          <a:xfrm>
            <a:off x="1781615" y="3130868"/>
            <a:ext cx="92381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/>
              <a:t>Özne olmadan cümle kurulamaz ancak her zaman açıkça yazılmak zorunda değildir.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88DDBD37-21AE-4428-83DA-B430FEE84EAA}"/>
              </a:ext>
            </a:extLst>
          </p:cNvPr>
          <p:cNvSpPr txBox="1"/>
          <p:nvPr/>
        </p:nvSpPr>
        <p:spPr>
          <a:xfrm>
            <a:off x="2953807" y="4498643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/>
              <a:t>Özneyi bulmak için yükleme </a:t>
            </a:r>
            <a:r>
              <a:rPr lang="tr-TR" sz="2400" dirty="0">
                <a:solidFill>
                  <a:schemeClr val="bg2"/>
                </a:solidFill>
              </a:rPr>
              <a:t>“Kim, ne?” </a:t>
            </a:r>
            <a:r>
              <a:rPr lang="tr-TR" sz="2400" dirty="0"/>
              <a:t>soruları sorulur.</a:t>
            </a:r>
          </a:p>
        </p:txBody>
      </p:sp>
    </p:spTree>
    <p:extLst>
      <p:ext uri="{BB962C8B-B14F-4D97-AF65-F5344CB8AC3E}">
        <p14:creationId xmlns:p14="http://schemas.microsoft.com/office/powerpoint/2010/main" val="293719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/>
              <a:t>ÖZNE</a:t>
            </a:r>
            <a:endParaRPr lang="tr-TR" dirty="0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10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Çocuklar bahçede neşeyle koşuyor. 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2635827" y="3914311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Küçük kız elindeki sütü kedinin önüne bıraktı.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4970012" y="1777108"/>
            <a:ext cx="1091954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4539445" y="2750211"/>
            <a:ext cx="1953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koşuyor?</a:t>
            </a:r>
          </a:p>
          <a:p>
            <a:pPr algn="ctr"/>
            <a:r>
              <a:rPr lang="tr-TR" sz="2400" dirty="0"/>
              <a:t>Koşan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5515989" y="2352440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>
            <a:off x="1556764" y="1777107"/>
            <a:ext cx="119615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stCxn id="2" idx="2"/>
            <a:endCxn id="17" idx="2"/>
          </p:cNvCxnSpPr>
          <p:nvPr/>
        </p:nvCxnSpPr>
        <p:spPr>
          <a:xfrm rot="5400000" flipH="1">
            <a:off x="3835413" y="558198"/>
            <a:ext cx="1" cy="3361150"/>
          </a:xfrm>
          <a:prstGeom prst="curvedConnector3">
            <a:avLst>
              <a:gd name="adj1" fmla="val -22860000000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7854666" y="3914310"/>
            <a:ext cx="974374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7402793" y="4954083"/>
            <a:ext cx="18534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bıraktı?</a:t>
            </a:r>
          </a:p>
          <a:p>
            <a:pPr algn="ctr"/>
            <a:r>
              <a:rPr lang="tr-TR" sz="2400" dirty="0"/>
              <a:t>Bırakan kim?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8329523" y="4478130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0" idx="2"/>
          </p:cNvCxnSpPr>
          <p:nvPr/>
        </p:nvCxnSpPr>
        <p:spPr>
          <a:xfrm rot="5400000">
            <a:off x="6005131" y="2039253"/>
            <a:ext cx="12700" cy="4673444"/>
          </a:xfrm>
          <a:prstGeom prst="curvedConnector3">
            <a:avLst>
              <a:gd name="adj1" fmla="val 3480000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4C95A424-A63A-4BE8-84C7-121D806D1045}"/>
              </a:ext>
            </a:extLst>
          </p:cNvPr>
          <p:cNvSpPr/>
          <p:nvPr/>
        </p:nvSpPr>
        <p:spPr>
          <a:xfrm>
            <a:off x="2999483" y="3914310"/>
            <a:ext cx="1337851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39912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4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/>
              <a:t>ÖZNE</a:t>
            </a:r>
            <a:endParaRPr lang="tr-TR" dirty="0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11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Uzun boylu genç biri kapıyı açtı.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2635827" y="3914311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Akşama doğru bulutlar gökyüzünü kapladı.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5081772" y="1777107"/>
            <a:ext cx="617988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4414222" y="2750210"/>
            <a:ext cx="1953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açtı?</a:t>
            </a:r>
          </a:p>
          <a:p>
            <a:pPr algn="ctr"/>
            <a:r>
              <a:rPr lang="tr-TR" sz="2400" dirty="0"/>
              <a:t>Açan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5397117" y="2352440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>
            <a:off x="1556764" y="1777107"/>
            <a:ext cx="2690116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>
            <a:off x="4146294" y="994300"/>
            <a:ext cx="12700" cy="2488944"/>
          </a:xfrm>
          <a:prstGeom prst="curvedConnector3">
            <a:avLst>
              <a:gd name="adj1" fmla="val 1800000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7529546" y="3920660"/>
            <a:ext cx="1084836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7054693" y="4954083"/>
            <a:ext cx="19240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 kapladı?</a:t>
            </a:r>
          </a:p>
          <a:p>
            <a:pPr algn="ctr"/>
            <a:r>
              <a:rPr lang="tr-TR" sz="2400" dirty="0"/>
              <a:t>Kaplayan ne?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8016733" y="4478130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0" idx="2"/>
          </p:cNvCxnSpPr>
          <p:nvPr/>
        </p:nvCxnSpPr>
        <p:spPr>
          <a:xfrm rot="5400000">
            <a:off x="6756908" y="3107879"/>
            <a:ext cx="40611" cy="2589502"/>
          </a:xfrm>
          <a:prstGeom prst="curvedConnector3">
            <a:avLst>
              <a:gd name="adj1" fmla="val 662902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4C95A424-A63A-4BE8-84C7-121D806D1045}"/>
              </a:ext>
            </a:extLst>
          </p:cNvPr>
          <p:cNvSpPr/>
          <p:nvPr/>
        </p:nvSpPr>
        <p:spPr>
          <a:xfrm>
            <a:off x="4940043" y="3961271"/>
            <a:ext cx="1084837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14595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4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/>
              <a:t>ÖZNE</a:t>
            </a:r>
            <a:endParaRPr lang="tr-TR" dirty="0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12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Dolabın kapısı kilitliydi.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2635827" y="3914311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Sıra arkadaşım Serkan’ın babası emniyet müdürüymüş.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3373120" y="1770758"/>
            <a:ext cx="1041102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2986955" y="2750211"/>
            <a:ext cx="1953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 kilitliydi?</a:t>
            </a:r>
          </a:p>
          <a:p>
            <a:pPr algn="ctr"/>
            <a:r>
              <a:rPr lang="tr-TR" sz="2400" dirty="0"/>
              <a:t>Kilitli olan ne?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3905988" y="2274257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>
            <a:off x="1556764" y="1777107"/>
            <a:ext cx="1816356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>
            <a:off x="3176133" y="1521233"/>
            <a:ext cx="6349" cy="1428729"/>
          </a:xfrm>
          <a:prstGeom prst="curvedConnector3">
            <a:avLst>
              <a:gd name="adj1" fmla="val 3700567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7125819" y="3958244"/>
            <a:ext cx="2891017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6591954" y="4954083"/>
            <a:ext cx="3958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emniyet müdürüymüş?</a:t>
            </a:r>
          </a:p>
          <a:p>
            <a:pPr algn="ctr"/>
            <a:r>
              <a:rPr lang="tr-TR" sz="2400" dirty="0"/>
              <a:t>Emniyet müdürü olan kim?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8571329" y="4478130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0" idx="2"/>
          </p:cNvCxnSpPr>
          <p:nvPr/>
        </p:nvCxnSpPr>
        <p:spPr>
          <a:xfrm rot="5400000">
            <a:off x="6830146" y="2681753"/>
            <a:ext cx="3027" cy="3479338"/>
          </a:xfrm>
          <a:prstGeom prst="curvedConnector3">
            <a:avLst>
              <a:gd name="adj1" fmla="val 7652032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4C95A424-A63A-4BE8-84C7-121D806D1045}"/>
              </a:ext>
            </a:extLst>
          </p:cNvPr>
          <p:cNvSpPr/>
          <p:nvPr/>
        </p:nvSpPr>
        <p:spPr>
          <a:xfrm>
            <a:off x="3058161" y="3961271"/>
            <a:ext cx="4067658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754171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4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Başlık 49">
            <a:extLst>
              <a:ext uri="{FF2B5EF4-FFF2-40B4-BE49-F238E27FC236}">
                <a16:creationId xmlns:a16="http://schemas.microsoft.com/office/drawing/2014/main" id="{12B733F3-8D97-4194-A1E5-84F6737F1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GİZLİ ÖZNE</a:t>
            </a:r>
          </a:p>
        </p:txBody>
      </p:sp>
      <p:sp>
        <p:nvSpPr>
          <p:cNvPr id="51" name="Metin Yer Tutucusu 50">
            <a:extLst>
              <a:ext uri="{FF2B5EF4-FFF2-40B4-BE49-F238E27FC236}">
                <a16:creationId xmlns:a16="http://schemas.microsoft.com/office/drawing/2014/main" id="{9C458C6B-23B9-4119-8911-CB9BE665E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5889" y="2757395"/>
            <a:ext cx="10283687" cy="1343210"/>
          </a:xfrm>
        </p:spPr>
        <p:txBody>
          <a:bodyPr>
            <a:normAutofit/>
          </a:bodyPr>
          <a:lstStyle/>
          <a:p>
            <a:pPr algn="l"/>
            <a:r>
              <a:rPr lang="tr-TR" sz="2400" dirty="0"/>
              <a:t>	Cümlede açıkça yazılmayan, yüklemin aldığı kişi ekine bakılarak anlaşılabilen öznelere «</a:t>
            </a:r>
            <a:r>
              <a:rPr lang="tr-TR" sz="2400" dirty="0">
                <a:solidFill>
                  <a:srgbClr val="FF0000"/>
                </a:solidFill>
              </a:rPr>
              <a:t>gizli özne</a:t>
            </a:r>
            <a:r>
              <a:rPr lang="tr-TR" sz="2400" dirty="0"/>
              <a:t>» denir. </a:t>
            </a:r>
            <a:endParaRPr lang="tr-TR" sz="2400" u="sng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E5E895B-955F-44B7-BA16-840852E39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13</a:t>
            </a:fld>
            <a:endParaRPr lang="tr-TR" noProof="0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62B7FE44-F9AA-4CE9-9202-EBC159CFB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76801">
            <a:off x="10048876" y="362196"/>
            <a:ext cx="1440413" cy="1440413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58BA2EB4-6B93-480E-B33C-833617BF7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803247">
            <a:off x="731553" y="382086"/>
            <a:ext cx="1440413" cy="1440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2261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/>
              <a:t>GİZLİ ÖZNE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14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Evin kapısını ve pencerelerini güzelce sildim.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4606670" y="3951099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İstanbul’a uçakla gideceklermiş.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6311108" y="1777107"/>
            <a:ext cx="906438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5725910" y="2750210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Silen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6702454" y="2274258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 flipH="1">
            <a:off x="3937988" y="-587566"/>
            <a:ext cx="3595" cy="5649083"/>
          </a:xfrm>
          <a:prstGeom prst="curvedConnector3">
            <a:avLst>
              <a:gd name="adj1" fmla="val -7412045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7125820" y="3958244"/>
            <a:ext cx="1982670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6137782" y="4977362"/>
            <a:ext cx="39587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Gidecek olan kim?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8157043" y="4460659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0" idx="2"/>
          </p:cNvCxnSpPr>
          <p:nvPr/>
        </p:nvCxnSpPr>
        <p:spPr>
          <a:xfrm rot="5400000" flipH="1">
            <a:off x="6231159" y="2533913"/>
            <a:ext cx="54398" cy="3717595"/>
          </a:xfrm>
          <a:prstGeom prst="curvedConnector3">
            <a:avLst>
              <a:gd name="adj1" fmla="val -420236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4C95A424-A63A-4BE8-84C7-121D806D1045}"/>
              </a:ext>
            </a:extLst>
          </p:cNvPr>
          <p:cNvSpPr/>
          <p:nvPr/>
        </p:nvSpPr>
        <p:spPr>
          <a:xfrm rot="19361042">
            <a:off x="3632167" y="3951097"/>
            <a:ext cx="1254919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-20655" y="1801993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Ben</a:t>
            </a:r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4F78A10A-14D2-4554-B169-81812D420DA2}"/>
              </a:ext>
            </a:extLst>
          </p:cNvPr>
          <p:cNvSpPr txBox="1"/>
          <p:nvPr/>
        </p:nvSpPr>
        <p:spPr>
          <a:xfrm rot="19284510">
            <a:off x="3639209" y="3929076"/>
            <a:ext cx="1148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Onlar</a:t>
            </a:r>
          </a:p>
        </p:txBody>
      </p:sp>
    </p:spTree>
    <p:extLst>
      <p:ext uri="{BB962C8B-B14F-4D97-AF65-F5344CB8AC3E}">
        <p14:creationId xmlns:p14="http://schemas.microsoft.com/office/powerpoint/2010/main" val="15918860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40" grpId="0" animBg="1"/>
      <p:bldP spid="18" grpId="0"/>
      <p:bldP spid="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/>
              <a:t>GİZLİ ÖZNE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15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Dün akşam çok eğlendik.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5822912" y="4095584"/>
            <a:ext cx="5323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Bize soğuk davranıyor.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3558526" y="1794850"/>
            <a:ext cx="1185926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3174945" y="2767952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Eğlenen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4177935" y="2274257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 flipH="1">
            <a:off x="2622698" y="727724"/>
            <a:ext cx="21338" cy="3036245"/>
          </a:xfrm>
          <a:prstGeom prst="curvedConnector3">
            <a:avLst>
              <a:gd name="adj1" fmla="val -1165620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7640318" y="4081322"/>
            <a:ext cx="1503276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6412583" y="5100440"/>
            <a:ext cx="39587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Davranan kim?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8391956" y="4624487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0" idx="2"/>
          </p:cNvCxnSpPr>
          <p:nvPr/>
        </p:nvCxnSpPr>
        <p:spPr>
          <a:xfrm rot="5400000" flipH="1">
            <a:off x="6950236" y="3101268"/>
            <a:ext cx="28451" cy="2854989"/>
          </a:xfrm>
          <a:prstGeom prst="curvedConnector3">
            <a:avLst>
              <a:gd name="adj1" fmla="val -869562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4C95A424-A63A-4BE8-84C7-121D806D1045}"/>
              </a:ext>
            </a:extLst>
          </p:cNvPr>
          <p:cNvSpPr/>
          <p:nvPr/>
        </p:nvSpPr>
        <p:spPr>
          <a:xfrm rot="19361042">
            <a:off x="5054559" y="4100121"/>
            <a:ext cx="68495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-20655" y="1801993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Biz</a:t>
            </a:r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4F78A10A-14D2-4554-B169-81812D420DA2}"/>
              </a:ext>
            </a:extLst>
          </p:cNvPr>
          <p:cNvSpPr txBox="1"/>
          <p:nvPr/>
        </p:nvSpPr>
        <p:spPr>
          <a:xfrm rot="19284510">
            <a:off x="4810655" y="4052154"/>
            <a:ext cx="1148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13425118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40" grpId="0" animBg="1"/>
      <p:bldP spid="18" grpId="0"/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Başlık 49">
            <a:extLst>
              <a:ext uri="{FF2B5EF4-FFF2-40B4-BE49-F238E27FC236}">
                <a16:creationId xmlns:a16="http://schemas.microsoft.com/office/drawing/2014/main" id="{12B733F3-8D97-4194-A1E5-84F6737F1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SÖZDE ÖZNE</a:t>
            </a:r>
          </a:p>
        </p:txBody>
      </p:sp>
      <p:sp>
        <p:nvSpPr>
          <p:cNvPr id="51" name="Metin Yer Tutucusu 50">
            <a:extLst>
              <a:ext uri="{FF2B5EF4-FFF2-40B4-BE49-F238E27FC236}">
                <a16:creationId xmlns:a16="http://schemas.microsoft.com/office/drawing/2014/main" id="{9C458C6B-23B9-4119-8911-CB9BE665E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5889" y="2348924"/>
            <a:ext cx="10283687" cy="1343210"/>
          </a:xfrm>
        </p:spPr>
        <p:txBody>
          <a:bodyPr>
            <a:normAutofit/>
          </a:bodyPr>
          <a:lstStyle/>
          <a:p>
            <a:pPr algn="l"/>
            <a:r>
              <a:rPr lang="tr-TR" sz="2400" dirty="0"/>
              <a:t>Eylemin kim tarafından yapıldığı belli olmayan cümlelerde eylemden etkilenen unsur özne olarak kabul edilir. Çünkü özne olmadan cümle kurulamaz demiştik. Bu tür öznelere de «</a:t>
            </a:r>
            <a:r>
              <a:rPr lang="tr-TR" sz="2400" dirty="0">
                <a:solidFill>
                  <a:srgbClr val="FF0000"/>
                </a:solidFill>
              </a:rPr>
              <a:t>sözde özne</a:t>
            </a:r>
            <a:r>
              <a:rPr lang="tr-TR" sz="2400" dirty="0"/>
              <a:t>» denir.</a:t>
            </a:r>
            <a:endParaRPr lang="tr-TR" sz="2400" u="sng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E5E895B-955F-44B7-BA16-840852E39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16</a:t>
            </a:fld>
            <a:endParaRPr lang="tr-TR" noProof="0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62B7FE44-F9AA-4CE9-9202-EBC159CFB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76801">
            <a:off x="10048876" y="362196"/>
            <a:ext cx="1440413" cy="1440413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58BA2EB4-6B93-480E-B33C-833617BF7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803247">
            <a:off x="731553" y="382086"/>
            <a:ext cx="1440413" cy="1440413"/>
          </a:xfrm>
          <a:prstGeom prst="rect">
            <a:avLst/>
          </a:prstGeom>
        </p:spPr>
      </p:pic>
      <p:sp>
        <p:nvSpPr>
          <p:cNvPr id="13" name="Metin Yer Tutucusu 50">
            <a:extLst>
              <a:ext uri="{FF2B5EF4-FFF2-40B4-BE49-F238E27FC236}">
                <a16:creationId xmlns:a16="http://schemas.microsoft.com/office/drawing/2014/main" id="{F626F101-176D-4DA1-9729-E6F1D2648D5F}"/>
              </a:ext>
            </a:extLst>
          </p:cNvPr>
          <p:cNvSpPr txBox="1">
            <a:spLocks/>
          </p:cNvSpPr>
          <p:nvPr/>
        </p:nvSpPr>
        <p:spPr>
          <a:xfrm>
            <a:off x="954156" y="4114290"/>
            <a:ext cx="10283687" cy="13432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Segoe UI Semibold" panose="020B07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400" dirty="0"/>
              <a:t>Bu tür cümlelerin yükleminde «</a:t>
            </a:r>
            <a:r>
              <a:rPr lang="tr-TR" sz="2400" dirty="0">
                <a:solidFill>
                  <a:schemeClr val="bg2"/>
                </a:solidFill>
              </a:rPr>
              <a:t>-l, -n</a:t>
            </a:r>
            <a:r>
              <a:rPr lang="tr-TR" sz="2400" dirty="0"/>
              <a:t>» eklerinden biri bulunur.</a:t>
            </a:r>
            <a:endParaRPr lang="tr-TR" sz="2400" u="sng" dirty="0"/>
          </a:p>
        </p:txBody>
      </p:sp>
    </p:spTree>
    <p:extLst>
      <p:ext uri="{BB962C8B-B14F-4D97-AF65-F5344CB8AC3E}">
        <p14:creationId xmlns:p14="http://schemas.microsoft.com/office/powerpoint/2010/main" val="5550833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build="p"/>
      <p:bldP spid="1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/>
              <a:t>SÖZDE ÖZNE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17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Ağacın dalları makasla budandı.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4417315" y="1801994"/>
            <a:ext cx="1277909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4079725" y="2750211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Budayan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5056270" y="2303077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 flipH="1">
            <a:off x="3071516" y="278905"/>
            <a:ext cx="28482" cy="3941026"/>
          </a:xfrm>
          <a:prstGeom prst="curvedConnector3">
            <a:avLst>
              <a:gd name="adj1" fmla="val -1347574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31137" y="1800793"/>
            <a:ext cx="1953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u="sng" dirty="0"/>
              <a:t>???</a:t>
            </a: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420D8258-65A9-4A4B-B346-AAEEC5254429}"/>
              </a:ext>
            </a:extLst>
          </p:cNvPr>
          <p:cNvSpPr/>
          <p:nvPr/>
        </p:nvSpPr>
        <p:spPr>
          <a:xfrm>
            <a:off x="1556213" y="1787753"/>
            <a:ext cx="1764036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15" name="Bağlayıcı: Eğri 14">
            <a:extLst>
              <a:ext uri="{FF2B5EF4-FFF2-40B4-BE49-F238E27FC236}">
                <a16:creationId xmlns:a16="http://schemas.microsoft.com/office/drawing/2014/main" id="{3BA3B8F0-5424-4522-A8EA-AC518ACF7765}"/>
              </a:ext>
            </a:extLst>
          </p:cNvPr>
          <p:cNvCxnSpPr>
            <a:stCxn id="18" idx="0"/>
            <a:endCxn id="23" idx="0"/>
          </p:cNvCxnSpPr>
          <p:nvPr/>
        </p:nvCxnSpPr>
        <p:spPr>
          <a:xfrm rot="5400000" flipH="1" flipV="1">
            <a:off x="1618571" y="1027774"/>
            <a:ext cx="59680" cy="1579639"/>
          </a:xfrm>
          <a:prstGeom prst="curvedConnector3">
            <a:avLst>
              <a:gd name="adj1" fmla="val 908646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Düz Ok Bağlayıcısı 27">
            <a:extLst>
              <a:ext uri="{FF2B5EF4-FFF2-40B4-BE49-F238E27FC236}">
                <a16:creationId xmlns:a16="http://schemas.microsoft.com/office/drawing/2014/main" id="{71723094-76CD-4133-AC43-5D49E129062D}"/>
              </a:ext>
            </a:extLst>
          </p:cNvPr>
          <p:cNvCxnSpPr>
            <a:cxnSpLocks/>
          </p:cNvCxnSpPr>
          <p:nvPr/>
        </p:nvCxnSpPr>
        <p:spPr>
          <a:xfrm flipH="1" flipV="1">
            <a:off x="5779424" y="2045802"/>
            <a:ext cx="484270" cy="1424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5B6D5002-1E70-4446-98D3-A54F9F43B108}"/>
              </a:ext>
            </a:extLst>
          </p:cNvPr>
          <p:cNvSpPr txBox="1"/>
          <p:nvPr/>
        </p:nvSpPr>
        <p:spPr>
          <a:xfrm>
            <a:off x="6252035" y="1787753"/>
            <a:ext cx="4824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Budanan ne? (İşten etkilenen varlık)</a:t>
            </a:r>
          </a:p>
        </p:txBody>
      </p:sp>
      <p:sp>
        <p:nvSpPr>
          <p:cNvPr id="22" name="Çarpım İşareti 21">
            <a:extLst>
              <a:ext uri="{FF2B5EF4-FFF2-40B4-BE49-F238E27FC236}">
                <a16:creationId xmlns:a16="http://schemas.microsoft.com/office/drawing/2014/main" id="{CBC20351-974F-4ADC-A50F-92E9BB0A11FC}"/>
              </a:ext>
            </a:extLst>
          </p:cNvPr>
          <p:cNvSpPr/>
          <p:nvPr/>
        </p:nvSpPr>
        <p:spPr>
          <a:xfrm>
            <a:off x="4463305" y="2524914"/>
            <a:ext cx="1185927" cy="1005680"/>
          </a:xfrm>
          <a:prstGeom prst="mathMultiply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855DD76F-8DA9-46AB-B6BF-9DD30B593DCB}"/>
              </a:ext>
            </a:extLst>
          </p:cNvPr>
          <p:cNvSpPr txBox="1"/>
          <p:nvPr/>
        </p:nvSpPr>
        <p:spPr>
          <a:xfrm>
            <a:off x="1196322" y="444488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Bu konu çok iyi anlaşıldı.</a:t>
            </a:r>
          </a:p>
        </p:txBody>
      </p: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80BE37B7-1B47-496C-BF45-2A043160833E}"/>
              </a:ext>
            </a:extLst>
          </p:cNvPr>
          <p:cNvSpPr/>
          <p:nvPr/>
        </p:nvSpPr>
        <p:spPr>
          <a:xfrm>
            <a:off x="3631531" y="4461125"/>
            <a:ext cx="1092870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03F36111-8AD4-41F0-A517-5A5B30EF3858}"/>
              </a:ext>
            </a:extLst>
          </p:cNvPr>
          <p:cNvSpPr txBox="1"/>
          <p:nvPr/>
        </p:nvSpPr>
        <p:spPr>
          <a:xfrm>
            <a:off x="3201422" y="5443394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Anlayan kim?</a:t>
            </a:r>
          </a:p>
        </p:txBody>
      </p:sp>
      <p:cxnSp>
        <p:nvCxnSpPr>
          <p:cNvPr id="41" name="Düz Ok Bağlayıcısı 40">
            <a:extLst>
              <a:ext uri="{FF2B5EF4-FFF2-40B4-BE49-F238E27FC236}">
                <a16:creationId xmlns:a16="http://schemas.microsoft.com/office/drawing/2014/main" id="{23B72635-F373-4F23-9640-800DBA4DB7E5}"/>
              </a:ext>
            </a:extLst>
          </p:cNvPr>
          <p:cNvCxnSpPr>
            <a:cxnSpLocks/>
          </p:cNvCxnSpPr>
          <p:nvPr/>
        </p:nvCxnSpPr>
        <p:spPr>
          <a:xfrm flipV="1">
            <a:off x="4197103" y="4973034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2" name="Bağlayıcı: Eğri 41">
            <a:extLst>
              <a:ext uri="{FF2B5EF4-FFF2-40B4-BE49-F238E27FC236}">
                <a16:creationId xmlns:a16="http://schemas.microsoft.com/office/drawing/2014/main" id="{3CCB62D8-94E4-4B5F-A0B2-F6B04F1658D0}"/>
              </a:ext>
            </a:extLst>
          </p:cNvPr>
          <p:cNvCxnSpPr>
            <a:cxnSpLocks/>
            <a:stCxn id="34" idx="2"/>
            <a:endCxn id="46" idx="2"/>
          </p:cNvCxnSpPr>
          <p:nvPr/>
        </p:nvCxnSpPr>
        <p:spPr>
          <a:xfrm rot="5400000" flipH="1">
            <a:off x="2647557" y="3392381"/>
            <a:ext cx="61324" cy="2999495"/>
          </a:xfrm>
          <a:prstGeom prst="curvedConnector3">
            <a:avLst>
              <a:gd name="adj1" fmla="val -422481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3" name="Dikdörtgen: Köşeleri Yuvarlatılmış 42">
            <a:extLst>
              <a:ext uri="{FF2B5EF4-FFF2-40B4-BE49-F238E27FC236}">
                <a16:creationId xmlns:a16="http://schemas.microsoft.com/office/drawing/2014/main" id="{F8AE616A-1A9C-467D-805E-03155288BFA8}"/>
              </a:ext>
            </a:extLst>
          </p:cNvPr>
          <p:cNvSpPr/>
          <p:nvPr/>
        </p:nvSpPr>
        <p:spPr>
          <a:xfrm>
            <a:off x="1619400" y="4455533"/>
            <a:ext cx="109287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44" name="Bağlayıcı: Eğri 43">
            <a:extLst>
              <a:ext uri="{FF2B5EF4-FFF2-40B4-BE49-F238E27FC236}">
                <a16:creationId xmlns:a16="http://schemas.microsoft.com/office/drawing/2014/main" id="{E6CEC891-6FEF-45E7-AE22-ADF1F68D54BF}"/>
              </a:ext>
            </a:extLst>
          </p:cNvPr>
          <p:cNvCxnSpPr>
            <a:cxnSpLocks/>
            <a:stCxn id="49" idx="0"/>
            <a:endCxn id="43" idx="0"/>
          </p:cNvCxnSpPr>
          <p:nvPr/>
        </p:nvCxnSpPr>
        <p:spPr>
          <a:xfrm rot="5400000" flipH="1" flipV="1">
            <a:off x="1564836" y="3856122"/>
            <a:ext cx="1588" cy="1200410"/>
          </a:xfrm>
          <a:prstGeom prst="curvedConnector3">
            <a:avLst>
              <a:gd name="adj1" fmla="val 33640932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Düz Ok Bağlayıcısı 44">
            <a:extLst>
              <a:ext uri="{FF2B5EF4-FFF2-40B4-BE49-F238E27FC236}">
                <a16:creationId xmlns:a16="http://schemas.microsoft.com/office/drawing/2014/main" id="{DAA4D596-BB1D-4FC4-BCB0-678B4761CE17}"/>
              </a:ext>
            </a:extLst>
          </p:cNvPr>
          <p:cNvCxnSpPr>
            <a:cxnSpLocks/>
          </p:cNvCxnSpPr>
          <p:nvPr/>
        </p:nvCxnSpPr>
        <p:spPr>
          <a:xfrm flipH="1" flipV="1">
            <a:off x="4912375" y="4686365"/>
            <a:ext cx="484270" cy="1424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6" name="Metin kutusu 45">
            <a:extLst>
              <a:ext uri="{FF2B5EF4-FFF2-40B4-BE49-F238E27FC236}">
                <a16:creationId xmlns:a16="http://schemas.microsoft.com/office/drawing/2014/main" id="{D4535442-9C66-4960-8251-FB0A6304A5BC}"/>
              </a:ext>
            </a:extLst>
          </p:cNvPr>
          <p:cNvSpPr txBox="1"/>
          <p:nvPr/>
        </p:nvSpPr>
        <p:spPr>
          <a:xfrm rot="19515438">
            <a:off x="52838" y="4384886"/>
            <a:ext cx="1953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u="sng" dirty="0"/>
              <a:t>???</a:t>
            </a:r>
          </a:p>
        </p:txBody>
      </p:sp>
      <p:sp>
        <p:nvSpPr>
          <p:cNvPr id="47" name="Metin kutusu 46">
            <a:extLst>
              <a:ext uri="{FF2B5EF4-FFF2-40B4-BE49-F238E27FC236}">
                <a16:creationId xmlns:a16="http://schemas.microsoft.com/office/drawing/2014/main" id="{EF1BEB22-1BA6-496D-938D-4324497A6A9F}"/>
              </a:ext>
            </a:extLst>
          </p:cNvPr>
          <p:cNvSpPr txBox="1"/>
          <p:nvPr/>
        </p:nvSpPr>
        <p:spPr>
          <a:xfrm>
            <a:off x="5291145" y="4444887"/>
            <a:ext cx="4824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Anlaşılan ne? (İşten etkilenen varlık)</a:t>
            </a:r>
          </a:p>
        </p:txBody>
      </p:sp>
      <p:sp>
        <p:nvSpPr>
          <p:cNvPr id="48" name="Çarpım İşareti 47">
            <a:extLst>
              <a:ext uri="{FF2B5EF4-FFF2-40B4-BE49-F238E27FC236}">
                <a16:creationId xmlns:a16="http://schemas.microsoft.com/office/drawing/2014/main" id="{83D2AB4E-33D7-4347-9A86-41E92F105C01}"/>
              </a:ext>
            </a:extLst>
          </p:cNvPr>
          <p:cNvSpPr/>
          <p:nvPr/>
        </p:nvSpPr>
        <p:spPr>
          <a:xfrm>
            <a:off x="3604139" y="5174183"/>
            <a:ext cx="1185927" cy="1005680"/>
          </a:xfrm>
          <a:prstGeom prst="mathMultiply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49" name="Dikdörtgen: Köşeleri Yuvarlatılmış 48">
            <a:extLst>
              <a:ext uri="{FF2B5EF4-FFF2-40B4-BE49-F238E27FC236}">
                <a16:creationId xmlns:a16="http://schemas.microsoft.com/office/drawing/2014/main" id="{1645C484-9012-46DD-A96F-037BBB1E02B3}"/>
              </a:ext>
            </a:extLst>
          </p:cNvPr>
          <p:cNvSpPr/>
          <p:nvPr/>
        </p:nvSpPr>
        <p:spPr>
          <a:xfrm rot="19507486">
            <a:off x="685733" y="4415663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34115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 animBg="1"/>
      <p:bldP spid="4" grpId="0"/>
      <p:bldP spid="17" grpId="0" animBg="1"/>
      <p:bldP spid="18" grpId="0"/>
      <p:bldP spid="23" grpId="0" animBg="1"/>
      <p:bldP spid="30" grpId="0"/>
      <p:bldP spid="22" grpId="0" animBg="1"/>
      <p:bldP spid="33" grpId="0"/>
      <p:bldP spid="34" grpId="0" animBg="1"/>
      <p:bldP spid="35" grpId="0"/>
      <p:bldP spid="43" grpId="0" animBg="1"/>
      <p:bldP spid="46" grpId="0"/>
      <p:bldP spid="47" grpId="0"/>
      <p:bldP spid="48" grpId="0" animBg="1"/>
      <p:bldP spid="4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/>
              <a:t>SÖZDE ÖZNE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18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Yağmur başlayınca tören içeride yapıldı.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5649232" y="1801994"/>
            <a:ext cx="978169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5188728" y="2796921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Yapan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6160947" y="2357945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 flipH="1">
            <a:off x="3612540" y="-262118"/>
            <a:ext cx="28482" cy="5023073"/>
          </a:xfrm>
          <a:prstGeom prst="curvedConnector3">
            <a:avLst>
              <a:gd name="adj1" fmla="val -848171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31137" y="1800793"/>
            <a:ext cx="1953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u="sng" dirty="0"/>
              <a:t>???</a:t>
            </a: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420D8258-65A9-4A4B-B346-AAEEC5254429}"/>
              </a:ext>
            </a:extLst>
          </p:cNvPr>
          <p:cNvSpPr/>
          <p:nvPr/>
        </p:nvSpPr>
        <p:spPr>
          <a:xfrm>
            <a:off x="3941685" y="1796548"/>
            <a:ext cx="792172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15" name="Bağlayıcı: Eğri 14">
            <a:extLst>
              <a:ext uri="{FF2B5EF4-FFF2-40B4-BE49-F238E27FC236}">
                <a16:creationId xmlns:a16="http://schemas.microsoft.com/office/drawing/2014/main" id="{3BA3B8F0-5424-4522-A8EA-AC518ACF7765}"/>
              </a:ext>
            </a:extLst>
          </p:cNvPr>
          <p:cNvCxnSpPr>
            <a:cxnSpLocks/>
            <a:stCxn id="18" idx="0"/>
            <a:endCxn id="23" idx="0"/>
          </p:cNvCxnSpPr>
          <p:nvPr/>
        </p:nvCxnSpPr>
        <p:spPr>
          <a:xfrm rot="5400000" flipH="1" flipV="1">
            <a:off x="2572739" y="82402"/>
            <a:ext cx="50885" cy="3479179"/>
          </a:xfrm>
          <a:prstGeom prst="curvedConnector3">
            <a:avLst>
              <a:gd name="adj1" fmla="val 549248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Düz Ok Bağlayıcısı 27">
            <a:extLst>
              <a:ext uri="{FF2B5EF4-FFF2-40B4-BE49-F238E27FC236}">
                <a16:creationId xmlns:a16="http://schemas.microsoft.com/office/drawing/2014/main" id="{71723094-76CD-4133-AC43-5D49E129062D}"/>
              </a:ext>
            </a:extLst>
          </p:cNvPr>
          <p:cNvCxnSpPr>
            <a:cxnSpLocks/>
          </p:cNvCxnSpPr>
          <p:nvPr/>
        </p:nvCxnSpPr>
        <p:spPr>
          <a:xfrm flipH="1" flipV="1">
            <a:off x="6657546" y="2027316"/>
            <a:ext cx="484270" cy="1424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5B6D5002-1E70-4446-98D3-A54F9F43B108}"/>
              </a:ext>
            </a:extLst>
          </p:cNvPr>
          <p:cNvSpPr txBox="1"/>
          <p:nvPr/>
        </p:nvSpPr>
        <p:spPr>
          <a:xfrm>
            <a:off x="6931340" y="1796484"/>
            <a:ext cx="4824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Yapılan ne? (İşten etkilenen varlık)</a:t>
            </a:r>
          </a:p>
        </p:txBody>
      </p:sp>
      <p:sp>
        <p:nvSpPr>
          <p:cNvPr id="22" name="Çarpım İşareti 21">
            <a:extLst>
              <a:ext uri="{FF2B5EF4-FFF2-40B4-BE49-F238E27FC236}">
                <a16:creationId xmlns:a16="http://schemas.microsoft.com/office/drawing/2014/main" id="{CBC20351-974F-4ADC-A50F-92E9BB0A11FC}"/>
              </a:ext>
            </a:extLst>
          </p:cNvPr>
          <p:cNvSpPr/>
          <p:nvPr/>
        </p:nvSpPr>
        <p:spPr>
          <a:xfrm>
            <a:off x="5572308" y="2603976"/>
            <a:ext cx="1185927" cy="1005680"/>
          </a:xfrm>
          <a:prstGeom prst="mathMultiply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855DD76F-8DA9-46AB-B6BF-9DD30B593DCB}"/>
              </a:ext>
            </a:extLst>
          </p:cNvPr>
          <p:cNvSpPr txBox="1"/>
          <p:nvPr/>
        </p:nvSpPr>
        <p:spPr>
          <a:xfrm>
            <a:off x="1196322" y="444488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Yerdeki cam kırıkları toplandı.</a:t>
            </a:r>
          </a:p>
        </p:txBody>
      </p: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80BE37B7-1B47-496C-BF45-2A043160833E}"/>
              </a:ext>
            </a:extLst>
          </p:cNvPr>
          <p:cNvSpPr/>
          <p:nvPr/>
        </p:nvSpPr>
        <p:spPr>
          <a:xfrm>
            <a:off x="4162430" y="4462653"/>
            <a:ext cx="1193235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03F36111-8AD4-41F0-A517-5A5B30EF3858}"/>
              </a:ext>
            </a:extLst>
          </p:cNvPr>
          <p:cNvSpPr txBox="1"/>
          <p:nvPr/>
        </p:nvSpPr>
        <p:spPr>
          <a:xfrm>
            <a:off x="3689022" y="5468971"/>
            <a:ext cx="2089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Toplayan kim?</a:t>
            </a:r>
          </a:p>
        </p:txBody>
      </p:sp>
      <p:cxnSp>
        <p:nvCxnSpPr>
          <p:cNvPr id="41" name="Düz Ok Bağlayıcısı 40">
            <a:extLst>
              <a:ext uri="{FF2B5EF4-FFF2-40B4-BE49-F238E27FC236}">
                <a16:creationId xmlns:a16="http://schemas.microsoft.com/office/drawing/2014/main" id="{23B72635-F373-4F23-9640-800DBA4DB7E5}"/>
              </a:ext>
            </a:extLst>
          </p:cNvPr>
          <p:cNvCxnSpPr>
            <a:cxnSpLocks/>
          </p:cNvCxnSpPr>
          <p:nvPr/>
        </p:nvCxnSpPr>
        <p:spPr>
          <a:xfrm flipV="1">
            <a:off x="4759049" y="5071266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2" name="Bağlayıcı: Eğri 41">
            <a:extLst>
              <a:ext uri="{FF2B5EF4-FFF2-40B4-BE49-F238E27FC236}">
                <a16:creationId xmlns:a16="http://schemas.microsoft.com/office/drawing/2014/main" id="{3CCB62D8-94E4-4B5F-A0B2-F6B04F1658D0}"/>
              </a:ext>
            </a:extLst>
          </p:cNvPr>
          <p:cNvCxnSpPr>
            <a:cxnSpLocks/>
            <a:stCxn id="34" idx="2"/>
            <a:endCxn id="46" idx="2"/>
          </p:cNvCxnSpPr>
          <p:nvPr/>
        </p:nvCxnSpPr>
        <p:spPr>
          <a:xfrm rot="5400000" flipH="1">
            <a:off x="2937334" y="3102604"/>
            <a:ext cx="62852" cy="3580577"/>
          </a:xfrm>
          <a:prstGeom prst="curvedConnector3">
            <a:avLst>
              <a:gd name="adj1" fmla="val -363712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3" name="Dikdörtgen: Köşeleri Yuvarlatılmış 42">
            <a:extLst>
              <a:ext uri="{FF2B5EF4-FFF2-40B4-BE49-F238E27FC236}">
                <a16:creationId xmlns:a16="http://schemas.microsoft.com/office/drawing/2014/main" id="{F8AE616A-1A9C-467D-805E-03155288BFA8}"/>
              </a:ext>
            </a:extLst>
          </p:cNvPr>
          <p:cNvSpPr/>
          <p:nvPr/>
        </p:nvSpPr>
        <p:spPr>
          <a:xfrm>
            <a:off x="1619400" y="4455533"/>
            <a:ext cx="254303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44" name="Bağlayıcı: Eğri 43">
            <a:extLst>
              <a:ext uri="{FF2B5EF4-FFF2-40B4-BE49-F238E27FC236}">
                <a16:creationId xmlns:a16="http://schemas.microsoft.com/office/drawing/2014/main" id="{E6CEC891-6FEF-45E7-AE22-ADF1F68D54BF}"/>
              </a:ext>
            </a:extLst>
          </p:cNvPr>
          <p:cNvCxnSpPr>
            <a:cxnSpLocks/>
            <a:stCxn id="49" idx="0"/>
            <a:endCxn id="43" idx="0"/>
          </p:cNvCxnSpPr>
          <p:nvPr/>
        </p:nvCxnSpPr>
        <p:spPr>
          <a:xfrm rot="5400000" flipH="1" flipV="1">
            <a:off x="1927376" y="3493582"/>
            <a:ext cx="1588" cy="1925490"/>
          </a:xfrm>
          <a:prstGeom prst="curvedConnector3">
            <a:avLst>
              <a:gd name="adj1" fmla="val 17006171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Düz Ok Bağlayıcısı 44">
            <a:extLst>
              <a:ext uri="{FF2B5EF4-FFF2-40B4-BE49-F238E27FC236}">
                <a16:creationId xmlns:a16="http://schemas.microsoft.com/office/drawing/2014/main" id="{DAA4D596-BB1D-4FC4-BCB0-678B4761CE17}"/>
              </a:ext>
            </a:extLst>
          </p:cNvPr>
          <p:cNvCxnSpPr>
            <a:cxnSpLocks/>
          </p:cNvCxnSpPr>
          <p:nvPr/>
        </p:nvCxnSpPr>
        <p:spPr>
          <a:xfrm flipH="1" flipV="1">
            <a:off x="5417834" y="4686365"/>
            <a:ext cx="484270" cy="1424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6" name="Metin kutusu 45">
            <a:extLst>
              <a:ext uri="{FF2B5EF4-FFF2-40B4-BE49-F238E27FC236}">
                <a16:creationId xmlns:a16="http://schemas.microsoft.com/office/drawing/2014/main" id="{D4535442-9C66-4960-8251-FB0A6304A5BC}"/>
              </a:ext>
            </a:extLst>
          </p:cNvPr>
          <p:cNvSpPr txBox="1"/>
          <p:nvPr/>
        </p:nvSpPr>
        <p:spPr>
          <a:xfrm rot="19515438">
            <a:off x="52838" y="4384886"/>
            <a:ext cx="1953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u="sng" dirty="0"/>
              <a:t>???</a:t>
            </a:r>
          </a:p>
        </p:txBody>
      </p:sp>
      <p:sp>
        <p:nvSpPr>
          <p:cNvPr id="47" name="Metin kutusu 46">
            <a:extLst>
              <a:ext uri="{FF2B5EF4-FFF2-40B4-BE49-F238E27FC236}">
                <a16:creationId xmlns:a16="http://schemas.microsoft.com/office/drawing/2014/main" id="{EF1BEB22-1BA6-496D-938D-4324497A6A9F}"/>
              </a:ext>
            </a:extLst>
          </p:cNvPr>
          <p:cNvSpPr txBox="1"/>
          <p:nvPr/>
        </p:nvSpPr>
        <p:spPr>
          <a:xfrm>
            <a:off x="5902104" y="4444887"/>
            <a:ext cx="4824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Toplanılan ne? (İşten etkilenen varlık)</a:t>
            </a:r>
          </a:p>
        </p:txBody>
      </p:sp>
      <p:sp>
        <p:nvSpPr>
          <p:cNvPr id="48" name="Çarpım İşareti 47">
            <a:extLst>
              <a:ext uri="{FF2B5EF4-FFF2-40B4-BE49-F238E27FC236}">
                <a16:creationId xmlns:a16="http://schemas.microsoft.com/office/drawing/2014/main" id="{83D2AB4E-33D7-4347-9A86-41E92F105C01}"/>
              </a:ext>
            </a:extLst>
          </p:cNvPr>
          <p:cNvSpPr/>
          <p:nvPr/>
        </p:nvSpPr>
        <p:spPr>
          <a:xfrm>
            <a:off x="4169738" y="5300078"/>
            <a:ext cx="1185927" cy="1005680"/>
          </a:xfrm>
          <a:prstGeom prst="mathMultiply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49" name="Dikdörtgen: Köşeleri Yuvarlatılmış 48">
            <a:extLst>
              <a:ext uri="{FF2B5EF4-FFF2-40B4-BE49-F238E27FC236}">
                <a16:creationId xmlns:a16="http://schemas.microsoft.com/office/drawing/2014/main" id="{1645C484-9012-46DD-A96F-037BBB1E02B3}"/>
              </a:ext>
            </a:extLst>
          </p:cNvPr>
          <p:cNvSpPr/>
          <p:nvPr/>
        </p:nvSpPr>
        <p:spPr>
          <a:xfrm rot="19507486">
            <a:off x="685733" y="4415663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00626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 animBg="1"/>
      <p:bldP spid="4" grpId="0"/>
      <p:bldP spid="17" grpId="0" animBg="1"/>
      <p:bldP spid="18" grpId="0"/>
      <p:bldP spid="23" grpId="0" animBg="1"/>
      <p:bldP spid="30" grpId="0"/>
      <p:bldP spid="22" grpId="0" animBg="1"/>
      <p:bldP spid="33" grpId="0"/>
      <p:bldP spid="34" grpId="0" animBg="1"/>
      <p:bldP spid="35" grpId="0"/>
      <p:bldP spid="43" grpId="0" animBg="1"/>
      <p:bldP spid="46" grpId="0"/>
      <p:bldP spid="47" grpId="0"/>
      <p:bldP spid="48" grpId="0" animBg="1"/>
      <p:bldP spid="4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şlık 9">
            <a:extLst>
              <a:ext uri="{FF2B5EF4-FFF2-40B4-BE49-F238E27FC236}">
                <a16:creationId xmlns:a16="http://schemas.microsoft.com/office/drawing/2014/main" id="{A80C3D9E-B173-4AE7-8806-2FD5883D9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5" y="365126"/>
            <a:ext cx="11476382" cy="652969"/>
          </a:xfrm>
        </p:spPr>
        <p:txBody>
          <a:bodyPr>
            <a:normAutofit/>
          </a:bodyPr>
          <a:lstStyle/>
          <a:p>
            <a:r>
              <a:rPr lang="tr-TR" sz="2800" dirty="0"/>
              <a:t>Verilen cümlelerin </a:t>
            </a:r>
            <a:r>
              <a:rPr lang="tr-TR" sz="2800" dirty="0">
                <a:solidFill>
                  <a:srgbClr val="FF0000"/>
                </a:solidFill>
              </a:rPr>
              <a:t>yüklem</a:t>
            </a:r>
            <a:r>
              <a:rPr lang="tr-TR" sz="2800" dirty="0"/>
              <a:t> ve öznelerini bulalım.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E6A47A5-B4FF-4445-AA5D-2458727BE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19</a:t>
            </a:fld>
            <a:endParaRPr lang="tr-TR" noProof="0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6CD24A26-3E11-4BD1-8457-A03454255039}"/>
              </a:ext>
            </a:extLst>
          </p:cNvPr>
          <p:cNvSpPr txBox="1"/>
          <p:nvPr/>
        </p:nvSpPr>
        <p:spPr>
          <a:xfrm>
            <a:off x="838200" y="123245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Eski evimizde ısınma sorunu yaşıyorduk.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9A8340D2-B31F-4D97-A1DF-43F52FE890CC}"/>
              </a:ext>
            </a:extLst>
          </p:cNvPr>
          <p:cNvSpPr txBox="1"/>
          <p:nvPr/>
        </p:nvSpPr>
        <p:spPr>
          <a:xfrm>
            <a:off x="838200" y="176379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Tanınmış bir futbolcu olmak en büyük hayalim.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9039AA62-B247-40D2-BC3D-07FF7106D7DF}"/>
              </a:ext>
            </a:extLst>
          </p:cNvPr>
          <p:cNvSpPr txBox="1"/>
          <p:nvPr/>
        </p:nvSpPr>
        <p:spPr>
          <a:xfrm>
            <a:off x="838200" y="229513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Sınava pek de çalışmadan girmiş.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D18CA566-62D0-4E6E-A66F-F32077BA2B2B}"/>
              </a:ext>
            </a:extLst>
          </p:cNvPr>
          <p:cNvSpPr txBox="1"/>
          <p:nvPr/>
        </p:nvSpPr>
        <p:spPr>
          <a:xfrm>
            <a:off x="838200" y="282647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Dökülen yapraklar sabah temizlenmiş.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A77DEBCB-71AD-4F2D-A84C-3F6BE2631CCF}"/>
              </a:ext>
            </a:extLst>
          </p:cNvPr>
          <p:cNvSpPr txBox="1"/>
          <p:nvPr/>
        </p:nvSpPr>
        <p:spPr>
          <a:xfrm>
            <a:off x="838200" y="335781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Çayı demleyişi ustalığını göstermeye yetiyordu.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A9DCF797-E532-41D9-8E07-4D55DCC990D7}"/>
              </a:ext>
            </a:extLst>
          </p:cNvPr>
          <p:cNvSpPr txBox="1"/>
          <p:nvPr/>
        </p:nvSpPr>
        <p:spPr>
          <a:xfrm>
            <a:off x="838200" y="3890463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Görmez gözlerim senin varlığını.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3F53DD47-0065-40DF-B4ED-7D7C3D78A05A}"/>
              </a:ext>
            </a:extLst>
          </p:cNvPr>
          <p:cNvSpPr txBox="1"/>
          <p:nvPr/>
        </p:nvSpPr>
        <p:spPr>
          <a:xfrm>
            <a:off x="838200" y="4416531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Çekilesi dert değilmiş bu yaşadığım acılar.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5F0CBC35-83BF-40F3-80D3-7B83A367EF55}"/>
              </a:ext>
            </a:extLst>
          </p:cNvPr>
          <p:cNvSpPr txBox="1"/>
          <p:nvPr/>
        </p:nvSpPr>
        <p:spPr>
          <a:xfrm>
            <a:off x="838200" y="4942599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İçeriye girer girmez dertlerini anlattı.</a:t>
            </a:r>
          </a:p>
        </p:txBody>
      </p:sp>
      <p:sp>
        <p:nvSpPr>
          <p:cNvPr id="21" name="Kaydırma: Yatay 20">
            <a:hlinkClick r:id="rId2" action="ppaction://hlinksldjump"/>
            <a:extLst>
              <a:ext uri="{FF2B5EF4-FFF2-40B4-BE49-F238E27FC236}">
                <a16:creationId xmlns:a16="http://schemas.microsoft.com/office/drawing/2014/main" id="{AA9783A7-38F6-401E-AE6A-2811BD9B71E1}"/>
              </a:ext>
            </a:extLst>
          </p:cNvPr>
          <p:cNvSpPr/>
          <p:nvPr/>
        </p:nvSpPr>
        <p:spPr>
          <a:xfrm>
            <a:off x="7951304" y="5143691"/>
            <a:ext cx="2968486" cy="1033272"/>
          </a:xfrm>
          <a:prstGeom prst="horizontalScroll">
            <a:avLst/>
          </a:prstGeom>
          <a:solidFill>
            <a:schemeClr val="accent1">
              <a:lumMod val="90000"/>
              <a:lumOff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bg2"/>
                </a:solidFill>
              </a:rPr>
              <a:t>DOĞRU YANITLARI GÖSTER.</a:t>
            </a:r>
          </a:p>
        </p:txBody>
      </p:sp>
    </p:spTree>
    <p:extLst>
      <p:ext uri="{BB962C8B-B14F-4D97-AF65-F5344CB8AC3E}">
        <p14:creationId xmlns:p14="http://schemas.microsoft.com/office/powerpoint/2010/main" val="280559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şlık 9">
            <a:extLst>
              <a:ext uri="{FF2B5EF4-FFF2-40B4-BE49-F238E27FC236}">
                <a16:creationId xmlns:a16="http://schemas.microsoft.com/office/drawing/2014/main" id="{A80C3D9E-B173-4AE7-8806-2FD5883D9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5" y="365126"/>
            <a:ext cx="11476382" cy="652969"/>
          </a:xfrm>
        </p:spPr>
        <p:txBody>
          <a:bodyPr>
            <a:normAutofit/>
          </a:bodyPr>
          <a:lstStyle/>
          <a:p>
            <a:r>
              <a:rPr lang="tr-TR" sz="2800" dirty="0"/>
              <a:t>Verilen cümlelerin </a:t>
            </a:r>
            <a:r>
              <a:rPr lang="tr-TR" sz="2800" dirty="0">
                <a:solidFill>
                  <a:srgbClr val="FF0000"/>
                </a:solidFill>
              </a:rPr>
              <a:t>yüklem</a:t>
            </a:r>
            <a:r>
              <a:rPr lang="tr-TR" sz="2800" dirty="0"/>
              <a:t> ve öznelerini bulalım.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E6A47A5-B4FF-4445-AA5D-2458727BE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20</a:t>
            </a:fld>
            <a:endParaRPr lang="tr-TR" noProof="0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6CD24A26-3E11-4BD1-8457-A03454255039}"/>
              </a:ext>
            </a:extLst>
          </p:cNvPr>
          <p:cNvSpPr txBox="1"/>
          <p:nvPr/>
        </p:nvSpPr>
        <p:spPr>
          <a:xfrm>
            <a:off x="838200" y="123245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Eski evimizde ısınma sorunu </a:t>
            </a:r>
            <a:r>
              <a:rPr lang="tr-TR" sz="2400" dirty="0">
                <a:solidFill>
                  <a:srgbClr val="FF0000"/>
                </a:solidFill>
              </a:rPr>
              <a:t>yaşıyorduk</a:t>
            </a:r>
            <a:r>
              <a:rPr lang="tr-TR" sz="2400" dirty="0">
                <a:solidFill>
                  <a:schemeClr val="bg2"/>
                </a:solidFill>
              </a:rPr>
              <a:t>. (Biz)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9A8340D2-B31F-4D97-A1DF-43F52FE890CC}"/>
              </a:ext>
            </a:extLst>
          </p:cNvPr>
          <p:cNvSpPr txBox="1"/>
          <p:nvPr/>
        </p:nvSpPr>
        <p:spPr>
          <a:xfrm>
            <a:off x="838200" y="176379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chemeClr val="bg2"/>
                </a:solidFill>
              </a:rPr>
              <a:t>Tanınmış bir futbolcu olmak </a:t>
            </a:r>
            <a:r>
              <a:rPr lang="tr-TR" sz="2400" dirty="0">
                <a:solidFill>
                  <a:srgbClr val="FF0000"/>
                </a:solidFill>
              </a:rPr>
              <a:t>en büyük hayalim</a:t>
            </a:r>
            <a:r>
              <a:rPr lang="tr-TR" sz="2400" dirty="0"/>
              <a:t>.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9039AA62-B247-40D2-BC3D-07FF7106D7DF}"/>
              </a:ext>
            </a:extLst>
          </p:cNvPr>
          <p:cNvSpPr txBox="1"/>
          <p:nvPr/>
        </p:nvSpPr>
        <p:spPr>
          <a:xfrm>
            <a:off x="838200" y="229513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Sınava pek de çalışmadan </a:t>
            </a:r>
            <a:r>
              <a:rPr lang="tr-TR" sz="2400" dirty="0">
                <a:solidFill>
                  <a:srgbClr val="FF0000"/>
                </a:solidFill>
              </a:rPr>
              <a:t>girmiş</a:t>
            </a:r>
            <a:r>
              <a:rPr lang="tr-TR" sz="2400" dirty="0"/>
              <a:t>. </a:t>
            </a:r>
            <a:r>
              <a:rPr lang="tr-TR" sz="2400" dirty="0">
                <a:solidFill>
                  <a:schemeClr val="bg2"/>
                </a:solidFill>
              </a:rPr>
              <a:t>(O)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D18CA566-62D0-4E6E-A66F-F32077BA2B2B}"/>
              </a:ext>
            </a:extLst>
          </p:cNvPr>
          <p:cNvSpPr txBox="1"/>
          <p:nvPr/>
        </p:nvSpPr>
        <p:spPr>
          <a:xfrm>
            <a:off x="838200" y="282647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chemeClr val="bg2"/>
                </a:solidFill>
              </a:rPr>
              <a:t>Dökülen yapraklar </a:t>
            </a:r>
            <a:r>
              <a:rPr lang="tr-TR" sz="2400" dirty="0"/>
              <a:t>sabah </a:t>
            </a:r>
            <a:r>
              <a:rPr lang="tr-TR" sz="2400" dirty="0">
                <a:solidFill>
                  <a:srgbClr val="FF0000"/>
                </a:solidFill>
              </a:rPr>
              <a:t>temizlenmiş</a:t>
            </a:r>
            <a:r>
              <a:rPr lang="tr-TR" sz="2400" dirty="0"/>
              <a:t>. </a:t>
            </a:r>
            <a:r>
              <a:rPr lang="tr-TR" sz="2400" dirty="0">
                <a:solidFill>
                  <a:schemeClr val="bg2"/>
                </a:solidFill>
              </a:rPr>
              <a:t>(Sözde özne)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A77DEBCB-71AD-4F2D-A84C-3F6BE2631CCF}"/>
              </a:ext>
            </a:extLst>
          </p:cNvPr>
          <p:cNvSpPr txBox="1"/>
          <p:nvPr/>
        </p:nvSpPr>
        <p:spPr>
          <a:xfrm>
            <a:off x="838200" y="335781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chemeClr val="bg2"/>
                </a:solidFill>
              </a:rPr>
              <a:t>Çayı demleyişi </a:t>
            </a:r>
            <a:r>
              <a:rPr lang="tr-TR" sz="2400" dirty="0"/>
              <a:t>ustalığını göstermeye </a:t>
            </a:r>
            <a:r>
              <a:rPr lang="tr-TR" sz="2400" dirty="0">
                <a:solidFill>
                  <a:srgbClr val="FF0000"/>
                </a:solidFill>
              </a:rPr>
              <a:t>yetiyordu</a:t>
            </a:r>
            <a:r>
              <a:rPr lang="tr-TR" sz="2400" dirty="0"/>
              <a:t>.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A9DCF797-E532-41D9-8E07-4D55DCC990D7}"/>
              </a:ext>
            </a:extLst>
          </p:cNvPr>
          <p:cNvSpPr txBox="1"/>
          <p:nvPr/>
        </p:nvSpPr>
        <p:spPr>
          <a:xfrm>
            <a:off x="838200" y="3890463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FF0000"/>
                </a:solidFill>
              </a:rPr>
              <a:t>Görmez</a:t>
            </a:r>
            <a:r>
              <a:rPr lang="tr-TR" sz="2400" dirty="0"/>
              <a:t> </a:t>
            </a:r>
            <a:r>
              <a:rPr lang="tr-TR" sz="2400" dirty="0">
                <a:solidFill>
                  <a:schemeClr val="bg2"/>
                </a:solidFill>
              </a:rPr>
              <a:t>gözlerim</a:t>
            </a:r>
            <a:r>
              <a:rPr lang="tr-TR" sz="2400" dirty="0"/>
              <a:t> senin varlığını.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3F53DD47-0065-40DF-B4ED-7D7C3D78A05A}"/>
              </a:ext>
            </a:extLst>
          </p:cNvPr>
          <p:cNvSpPr txBox="1"/>
          <p:nvPr/>
        </p:nvSpPr>
        <p:spPr>
          <a:xfrm>
            <a:off x="838200" y="4416531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FF0000"/>
                </a:solidFill>
              </a:rPr>
              <a:t>Çekilesi dert değilmiş</a:t>
            </a:r>
            <a:r>
              <a:rPr lang="tr-TR" sz="2400" dirty="0">
                <a:solidFill>
                  <a:schemeClr val="bg2"/>
                </a:solidFill>
              </a:rPr>
              <a:t> bu yaşadığım acılar</a:t>
            </a:r>
            <a:r>
              <a:rPr lang="tr-TR" sz="2400" dirty="0"/>
              <a:t>.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5F0CBC35-83BF-40F3-80D3-7B83A367EF55}"/>
              </a:ext>
            </a:extLst>
          </p:cNvPr>
          <p:cNvSpPr txBox="1"/>
          <p:nvPr/>
        </p:nvSpPr>
        <p:spPr>
          <a:xfrm>
            <a:off x="838200" y="4942599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İçeriye girer girmez dertlerini </a:t>
            </a:r>
            <a:r>
              <a:rPr lang="tr-TR" sz="2400" dirty="0">
                <a:solidFill>
                  <a:srgbClr val="FF0000"/>
                </a:solidFill>
              </a:rPr>
              <a:t>anlattı</a:t>
            </a:r>
            <a:r>
              <a:rPr lang="tr-TR" sz="2400" dirty="0"/>
              <a:t>.</a:t>
            </a:r>
            <a:r>
              <a:rPr lang="tr-TR" sz="2400" dirty="0">
                <a:solidFill>
                  <a:schemeClr val="bg2"/>
                </a:solidFill>
              </a:rPr>
              <a:t> (O)</a:t>
            </a:r>
          </a:p>
        </p:txBody>
      </p:sp>
    </p:spTree>
    <p:extLst>
      <p:ext uri="{BB962C8B-B14F-4D97-AF65-F5344CB8AC3E}">
        <p14:creationId xmlns:p14="http://schemas.microsoft.com/office/powerpoint/2010/main" val="4159950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>
            <a:extLst>
              <a:ext uri="{FF2B5EF4-FFF2-40B4-BE49-F238E27FC236}">
                <a16:creationId xmlns:a16="http://schemas.microsoft.com/office/drawing/2014/main" id="{2E3696BC-8126-44D4-9F6A-FC6860E6F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ÖGELER BİTTİ</a:t>
            </a:r>
          </a:p>
        </p:txBody>
      </p:sp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52ED3BE9-CFA1-461C-BDBA-6D38195323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BAŞA DÖNELİM.</a:t>
            </a:r>
          </a:p>
        </p:txBody>
      </p:sp>
      <p:pic>
        <p:nvPicPr>
          <p:cNvPr id="13" name="İçerik Yer Tutucusu 12">
            <a:hlinkClick r:id="rId2" action="ppaction://hlinksldjump"/>
            <a:extLst>
              <a:ext uri="{FF2B5EF4-FFF2-40B4-BE49-F238E27FC236}">
                <a16:creationId xmlns:a16="http://schemas.microsoft.com/office/drawing/2014/main" id="{3CA8C0CE-952E-4AE8-B733-F324FC35243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/>
        </p:blipFill>
        <p:spPr>
          <a:xfrm>
            <a:off x="1773139" y="2256532"/>
            <a:ext cx="3291085" cy="3291085"/>
          </a:xfrm>
        </p:spPr>
      </p:pic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84716441-B61A-4BE8-AE9D-0C02D75096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tr-TR" dirty="0"/>
              <a:t>KONUYU TEKRAR EDELİM.</a:t>
            </a:r>
          </a:p>
        </p:txBody>
      </p:sp>
      <p:pic>
        <p:nvPicPr>
          <p:cNvPr id="15" name="İçerik Yer Tutucusu 14">
            <a:hlinkClick r:id="rId4" action="ppaction://hlinksldjump"/>
            <a:extLst>
              <a:ext uri="{FF2B5EF4-FFF2-40B4-BE49-F238E27FC236}">
                <a16:creationId xmlns:a16="http://schemas.microsoft.com/office/drawing/2014/main" id="{11D9AF96-9483-4DA3-A667-70FD759541C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5"/>
          <a:stretch>
            <a:fillRect/>
          </a:stretch>
        </p:blipFill>
        <p:spPr>
          <a:xfrm>
            <a:off x="7118251" y="2203450"/>
            <a:ext cx="3291085" cy="3397250"/>
          </a:xfrm>
        </p:spPr>
      </p:pic>
      <p:sp>
        <p:nvSpPr>
          <p:cNvPr id="8" name="Metin Yer Tutucusu 13">
            <a:extLst>
              <a:ext uri="{FF2B5EF4-FFF2-40B4-BE49-F238E27FC236}">
                <a16:creationId xmlns:a16="http://schemas.microsoft.com/office/drawing/2014/main" id="{6921283D-0B26-4F6A-94E3-83F6CC59876D}"/>
              </a:ext>
            </a:extLst>
          </p:cNvPr>
          <p:cNvSpPr txBox="1">
            <a:spLocks/>
          </p:cNvSpPr>
          <p:nvPr/>
        </p:nvSpPr>
        <p:spPr>
          <a:xfrm>
            <a:off x="1280191" y="2128143"/>
            <a:ext cx="4489704" cy="83069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Metin Yer Tutucusu 14">
            <a:extLst>
              <a:ext uri="{FF2B5EF4-FFF2-40B4-BE49-F238E27FC236}">
                <a16:creationId xmlns:a16="http://schemas.microsoft.com/office/drawing/2014/main" id="{8EC0AE72-DD5E-414F-ADC8-89FE92B616EC}"/>
              </a:ext>
            </a:extLst>
          </p:cNvPr>
          <p:cNvSpPr txBox="1">
            <a:spLocks/>
          </p:cNvSpPr>
          <p:nvPr/>
        </p:nvSpPr>
        <p:spPr>
          <a:xfrm>
            <a:off x="6419723" y="2132037"/>
            <a:ext cx="4489704" cy="83069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687276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/>
              <a:t>NESNE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22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778643" y="1763093"/>
            <a:ext cx="10717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/>
              <a:t>Cümlede öznenin yaptığı işten etkilenen varlığı anlatan sözcük ve sözcük gruplarına «</a:t>
            </a:r>
            <a:r>
              <a:rPr lang="tr-TR" sz="2400" dirty="0">
                <a:solidFill>
                  <a:srgbClr val="FF0000"/>
                </a:solidFill>
              </a:rPr>
              <a:t>nesne</a:t>
            </a:r>
            <a:r>
              <a:rPr lang="tr-TR" sz="2400" dirty="0"/>
              <a:t>» denir. 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7C6AA29F-C290-405C-9DCE-2EB3CEBBD608}"/>
              </a:ext>
            </a:extLst>
          </p:cNvPr>
          <p:cNvSpPr txBox="1"/>
          <p:nvPr/>
        </p:nvSpPr>
        <p:spPr>
          <a:xfrm>
            <a:off x="1781615" y="3130868"/>
            <a:ext cx="92381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>
                <a:solidFill>
                  <a:srgbClr val="FFC000"/>
                </a:solidFill>
              </a:rPr>
              <a:t>Belirtili nesne </a:t>
            </a:r>
            <a:r>
              <a:rPr lang="tr-TR" sz="2400" dirty="0"/>
              <a:t>ve </a:t>
            </a:r>
            <a:r>
              <a:rPr lang="tr-TR" sz="2400" dirty="0">
                <a:solidFill>
                  <a:srgbClr val="FD35E0"/>
                </a:solidFill>
              </a:rPr>
              <a:t>belirtisiz nesne </a:t>
            </a:r>
            <a:r>
              <a:rPr lang="tr-TR" sz="2400" dirty="0"/>
              <a:t>olmak üzere iki başlık altında incelenebilir.</a:t>
            </a:r>
          </a:p>
        </p:txBody>
      </p:sp>
    </p:spTree>
    <p:extLst>
      <p:ext uri="{BB962C8B-B14F-4D97-AF65-F5344CB8AC3E}">
        <p14:creationId xmlns:p14="http://schemas.microsoft.com/office/powerpoint/2010/main" val="1266809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C000"/>
                </a:solidFill>
              </a:rPr>
              <a:t>BELİRTİLİ NESNE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23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778643" y="1763093"/>
            <a:ext cx="10717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/>
              <a:t>Yükleme sorulan “</a:t>
            </a:r>
            <a:r>
              <a:rPr lang="tr-TR" sz="2400" dirty="0">
                <a:solidFill>
                  <a:schemeClr val="bg2"/>
                </a:solidFill>
              </a:rPr>
              <a:t>Kimi, neyi</a:t>
            </a:r>
            <a:r>
              <a:rPr lang="tr-TR" sz="2400" dirty="0"/>
              <a:t>?” sorularının cevabı olan sözcük veya sözcük gruplarına «</a:t>
            </a:r>
            <a:r>
              <a:rPr lang="tr-TR" sz="2400" dirty="0">
                <a:solidFill>
                  <a:srgbClr val="FFC000"/>
                </a:solidFill>
              </a:rPr>
              <a:t>belirtili nesne</a:t>
            </a:r>
            <a:r>
              <a:rPr lang="tr-TR" sz="2400" dirty="0">
                <a:solidFill>
                  <a:schemeClr val="tx1">
                    <a:lumMod val="75000"/>
                  </a:schemeClr>
                </a:solidFill>
              </a:rPr>
              <a:t>»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/>
              <a:t>denir.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7C6AA29F-C290-405C-9DCE-2EB3CEBBD608}"/>
              </a:ext>
            </a:extLst>
          </p:cNvPr>
          <p:cNvSpPr txBox="1"/>
          <p:nvPr/>
        </p:nvSpPr>
        <p:spPr>
          <a:xfrm>
            <a:off x="1781615" y="313086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/>
              <a:t>Belirtili nesne mutlaka </a:t>
            </a:r>
            <a:r>
              <a:rPr lang="tr-TR" sz="2400" dirty="0">
                <a:solidFill>
                  <a:srgbClr val="FFFF00"/>
                </a:solidFill>
              </a:rPr>
              <a:t>ismin belirtme (-i) hâlindedir</a:t>
            </a:r>
            <a:r>
              <a:rPr lang="tr-TR" sz="2400" dirty="0"/>
              <a:t>.</a:t>
            </a:r>
          </a:p>
        </p:txBody>
      </p:sp>
      <p:cxnSp>
        <p:nvCxnSpPr>
          <p:cNvPr id="4" name="Bağlayıcı: Eğri 3">
            <a:extLst>
              <a:ext uri="{FF2B5EF4-FFF2-40B4-BE49-F238E27FC236}">
                <a16:creationId xmlns:a16="http://schemas.microsoft.com/office/drawing/2014/main" id="{3BA69AB1-79A2-4580-89FD-617D65C2115D}"/>
              </a:ext>
            </a:extLst>
          </p:cNvPr>
          <p:cNvCxnSpPr>
            <a:stCxn id="10" idx="2"/>
          </p:cNvCxnSpPr>
          <p:nvPr/>
        </p:nvCxnSpPr>
        <p:spPr>
          <a:xfrm rot="16200000" flipH="1">
            <a:off x="6319396" y="3673849"/>
            <a:ext cx="979467" cy="816834"/>
          </a:xfrm>
          <a:prstGeom prst="curvedConnector3">
            <a:avLst>
              <a:gd name="adj1" fmla="val 43655"/>
            </a:avLst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etin kutusu 5">
            <a:extLst>
              <a:ext uri="{FF2B5EF4-FFF2-40B4-BE49-F238E27FC236}">
                <a16:creationId xmlns:a16="http://schemas.microsoft.com/office/drawing/2014/main" id="{680FA55A-9FAA-4EB5-892A-E36D57A42BEB}"/>
              </a:ext>
            </a:extLst>
          </p:cNvPr>
          <p:cNvSpPr txBox="1"/>
          <p:nvPr/>
        </p:nvSpPr>
        <p:spPr>
          <a:xfrm>
            <a:off x="6640497" y="4572000"/>
            <a:ext cx="2246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chemeClr val="bg2"/>
                </a:solidFill>
              </a:rPr>
              <a:t>-ı/-i/-u/-ü</a:t>
            </a:r>
          </a:p>
        </p:txBody>
      </p:sp>
    </p:spTree>
    <p:extLst>
      <p:ext uri="{BB962C8B-B14F-4D97-AF65-F5344CB8AC3E}">
        <p14:creationId xmlns:p14="http://schemas.microsoft.com/office/powerpoint/2010/main" val="18355537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C000"/>
                </a:solidFill>
              </a:rPr>
              <a:t>BELİRTİLİ NESNE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24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Bu maçı mutlaka izlemeliyim.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4606670" y="3951099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Öğretmenimiz Yusuf’u çağırıyor.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3700231" y="1773513"/>
            <a:ext cx="1590859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3519116" y="2806086"/>
            <a:ext cx="1953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izlemeli?</a:t>
            </a:r>
          </a:p>
          <a:p>
            <a:pPr algn="ctr"/>
            <a:r>
              <a:rPr lang="tr-TR" sz="2400" dirty="0"/>
              <a:t>İzleyen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4495660" y="2397978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 flipH="1">
            <a:off x="2805452" y="544970"/>
            <a:ext cx="1" cy="3380417"/>
          </a:xfrm>
          <a:prstGeom prst="curvedConnector3">
            <a:avLst>
              <a:gd name="adj1" fmla="val -27005700000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7955280" y="3958244"/>
            <a:ext cx="1193097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6530050" y="5048659"/>
            <a:ext cx="3958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çağırıyor?</a:t>
            </a:r>
          </a:p>
          <a:p>
            <a:pPr algn="ctr"/>
            <a:r>
              <a:rPr lang="tr-TR" sz="2400" dirty="0"/>
              <a:t>Çağıran kim?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8509424" y="4582579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0" idx="2"/>
          </p:cNvCxnSpPr>
          <p:nvPr/>
        </p:nvCxnSpPr>
        <p:spPr>
          <a:xfrm rot="5400000">
            <a:off x="7225240" y="3094550"/>
            <a:ext cx="1231" cy="2651948"/>
          </a:xfrm>
          <a:prstGeom prst="curvedConnector3">
            <a:avLst>
              <a:gd name="adj1" fmla="val 18670512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4C95A424-A63A-4BE8-84C7-121D806D1045}"/>
              </a:ext>
            </a:extLst>
          </p:cNvPr>
          <p:cNvSpPr/>
          <p:nvPr/>
        </p:nvSpPr>
        <p:spPr>
          <a:xfrm rot="21583988">
            <a:off x="4909216" y="3959478"/>
            <a:ext cx="1979179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-20655" y="1801993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Ben</a:t>
            </a:r>
          </a:p>
        </p:txBody>
      </p:sp>
      <p:cxnSp>
        <p:nvCxnSpPr>
          <p:cNvPr id="20" name="Düz Ok Bağlayıcısı 19">
            <a:extLst>
              <a:ext uri="{FF2B5EF4-FFF2-40B4-BE49-F238E27FC236}">
                <a16:creationId xmlns:a16="http://schemas.microsoft.com/office/drawing/2014/main" id="{C58B4A2D-3AA7-486F-9B74-FEA6EA6FC1D7}"/>
              </a:ext>
            </a:extLst>
          </p:cNvPr>
          <p:cNvCxnSpPr>
            <a:cxnSpLocks/>
          </p:cNvCxnSpPr>
          <p:nvPr/>
        </p:nvCxnSpPr>
        <p:spPr>
          <a:xfrm flipH="1">
            <a:off x="5491081" y="2045802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2B079A3A-1429-46DD-A859-519FDF3092D3}"/>
              </a:ext>
            </a:extLst>
          </p:cNvPr>
          <p:cNvSpPr txBox="1"/>
          <p:nvPr/>
        </p:nvSpPr>
        <p:spPr>
          <a:xfrm>
            <a:off x="5924367" y="1799806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Neyi izlemeliyim?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81D2DDDA-3F6E-4DCA-A7D9-91E300B1E2D4}"/>
              </a:ext>
            </a:extLst>
          </p:cNvPr>
          <p:cNvSpPr/>
          <p:nvPr/>
        </p:nvSpPr>
        <p:spPr>
          <a:xfrm>
            <a:off x="1527741" y="1780703"/>
            <a:ext cx="1124020" cy="461665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25" name="Bağlayıcı: Eğri 24">
            <a:extLst>
              <a:ext uri="{FF2B5EF4-FFF2-40B4-BE49-F238E27FC236}">
                <a16:creationId xmlns:a16="http://schemas.microsoft.com/office/drawing/2014/main" id="{DB408B82-9774-4867-B71E-770E975C85A8}"/>
              </a:ext>
            </a:extLst>
          </p:cNvPr>
          <p:cNvCxnSpPr>
            <a:cxnSpLocks/>
            <a:stCxn id="2" idx="0"/>
            <a:endCxn id="24" idx="0"/>
          </p:cNvCxnSpPr>
          <p:nvPr/>
        </p:nvCxnSpPr>
        <p:spPr>
          <a:xfrm rot="16200000" flipH="1" flipV="1">
            <a:off x="3289111" y="574153"/>
            <a:ext cx="7190" cy="2405910"/>
          </a:xfrm>
          <a:prstGeom prst="curvedConnector3">
            <a:avLst>
              <a:gd name="adj1" fmla="val -5581641"/>
            </a:avLst>
          </a:prstGeom>
          <a:ln w="38100">
            <a:solidFill>
              <a:srgbClr val="FFC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4" name="Düz Ok Bağlayıcısı 33">
            <a:extLst>
              <a:ext uri="{FF2B5EF4-FFF2-40B4-BE49-F238E27FC236}">
                <a16:creationId xmlns:a16="http://schemas.microsoft.com/office/drawing/2014/main" id="{3B81E20D-00B8-4498-8181-7CFA58114A79}"/>
              </a:ext>
            </a:extLst>
          </p:cNvPr>
          <p:cNvCxnSpPr>
            <a:cxnSpLocks/>
          </p:cNvCxnSpPr>
          <p:nvPr/>
        </p:nvCxnSpPr>
        <p:spPr>
          <a:xfrm flipH="1">
            <a:off x="9284006" y="4205933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CD20593F-97D3-471F-A452-06C92E4485D3}"/>
              </a:ext>
            </a:extLst>
          </p:cNvPr>
          <p:cNvSpPr txBox="1"/>
          <p:nvPr/>
        </p:nvSpPr>
        <p:spPr>
          <a:xfrm>
            <a:off x="9717292" y="3959937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Kimi çağırıyor?</a:t>
            </a:r>
          </a:p>
        </p:txBody>
      </p:sp>
      <p:cxnSp>
        <p:nvCxnSpPr>
          <p:cNvPr id="41" name="Bağlayıcı: Eğri 40">
            <a:extLst>
              <a:ext uri="{FF2B5EF4-FFF2-40B4-BE49-F238E27FC236}">
                <a16:creationId xmlns:a16="http://schemas.microsoft.com/office/drawing/2014/main" id="{D020E2C3-C952-4D94-8F47-FC65AD366CF2}"/>
              </a:ext>
            </a:extLst>
          </p:cNvPr>
          <p:cNvCxnSpPr>
            <a:cxnSpLocks/>
            <a:stCxn id="36" idx="0"/>
            <a:endCxn id="42" idx="0"/>
          </p:cNvCxnSpPr>
          <p:nvPr/>
        </p:nvCxnSpPr>
        <p:spPr>
          <a:xfrm rot="16200000" flipV="1">
            <a:off x="7954510" y="3360925"/>
            <a:ext cx="11755" cy="1182884"/>
          </a:xfrm>
          <a:prstGeom prst="curvedConnector3">
            <a:avLst>
              <a:gd name="adj1" fmla="val 2044704"/>
            </a:avLst>
          </a:prstGeom>
          <a:ln w="38100">
            <a:solidFill>
              <a:srgbClr val="FFC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2" name="Dikdörtgen: Köşeleri Yuvarlatılmış 41">
            <a:extLst>
              <a:ext uri="{FF2B5EF4-FFF2-40B4-BE49-F238E27FC236}">
                <a16:creationId xmlns:a16="http://schemas.microsoft.com/office/drawing/2014/main" id="{B66CCE44-7507-49B5-B69E-85BA6CA66C28}"/>
              </a:ext>
            </a:extLst>
          </p:cNvPr>
          <p:cNvSpPr/>
          <p:nvPr/>
        </p:nvSpPr>
        <p:spPr>
          <a:xfrm>
            <a:off x="6867422" y="3946489"/>
            <a:ext cx="1003046" cy="461665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860279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40" grpId="0" animBg="1"/>
      <p:bldP spid="18" grpId="0"/>
      <p:bldP spid="23" grpId="0"/>
      <p:bldP spid="24" grpId="0" animBg="1"/>
      <p:bldP spid="35" grpId="0"/>
      <p:bldP spid="4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C000"/>
                </a:solidFill>
              </a:rPr>
              <a:t>BELİRTİLİ NESNE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25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Öğretmenin yazdırdığı ders notlarını dikkatlice okudu.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3251371" y="4072991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Babam dün akşam evin çatısını onardı.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7414239" y="1782189"/>
            <a:ext cx="1004000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6893923" y="2731492"/>
            <a:ext cx="1953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okudu?</a:t>
            </a:r>
          </a:p>
          <a:p>
            <a:pPr algn="ctr"/>
            <a:r>
              <a:rPr lang="tr-TR" sz="2400" dirty="0"/>
              <a:t>Okuyan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7953712" y="2327680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 flipH="1">
            <a:off x="4511403" y="-1160981"/>
            <a:ext cx="8677" cy="6800995"/>
          </a:xfrm>
          <a:prstGeom prst="curvedConnector3">
            <a:avLst>
              <a:gd name="adj1" fmla="val -3012343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7589083" y="4061478"/>
            <a:ext cx="1004000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6013381" y="5138951"/>
            <a:ext cx="3958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onardı?</a:t>
            </a:r>
          </a:p>
          <a:p>
            <a:pPr algn="ctr"/>
            <a:r>
              <a:rPr lang="tr-TR" sz="2400" dirty="0"/>
              <a:t>Onaran kim?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8091083" y="4662998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0" idx="2"/>
          </p:cNvCxnSpPr>
          <p:nvPr/>
        </p:nvCxnSpPr>
        <p:spPr>
          <a:xfrm rot="5400000">
            <a:off x="6088779" y="2532647"/>
            <a:ext cx="11809" cy="3992801"/>
          </a:xfrm>
          <a:prstGeom prst="curvedConnector3">
            <a:avLst>
              <a:gd name="adj1" fmla="val 4100703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4C95A424-A63A-4BE8-84C7-121D806D1045}"/>
              </a:ext>
            </a:extLst>
          </p:cNvPr>
          <p:cNvSpPr/>
          <p:nvPr/>
        </p:nvSpPr>
        <p:spPr>
          <a:xfrm rot="21583988">
            <a:off x="3596277" y="4073290"/>
            <a:ext cx="1001859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-20655" y="1801993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O</a:t>
            </a:r>
          </a:p>
        </p:txBody>
      </p:sp>
      <p:cxnSp>
        <p:nvCxnSpPr>
          <p:cNvPr id="20" name="Düz Ok Bağlayıcısı 19">
            <a:extLst>
              <a:ext uri="{FF2B5EF4-FFF2-40B4-BE49-F238E27FC236}">
                <a16:creationId xmlns:a16="http://schemas.microsoft.com/office/drawing/2014/main" id="{C58B4A2D-3AA7-486F-9B74-FEA6EA6FC1D7}"/>
              </a:ext>
            </a:extLst>
          </p:cNvPr>
          <p:cNvCxnSpPr>
            <a:cxnSpLocks/>
          </p:cNvCxnSpPr>
          <p:nvPr/>
        </p:nvCxnSpPr>
        <p:spPr>
          <a:xfrm flipH="1">
            <a:off x="8563067" y="2032825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2B079A3A-1429-46DD-A859-519FDF3092D3}"/>
              </a:ext>
            </a:extLst>
          </p:cNvPr>
          <p:cNvSpPr txBox="1"/>
          <p:nvPr/>
        </p:nvSpPr>
        <p:spPr>
          <a:xfrm>
            <a:off x="8778490" y="1788457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Neyi okudu?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81D2DDDA-3F6E-4DCA-A7D9-91E300B1E2D4}"/>
              </a:ext>
            </a:extLst>
          </p:cNvPr>
          <p:cNvSpPr/>
          <p:nvPr/>
        </p:nvSpPr>
        <p:spPr>
          <a:xfrm>
            <a:off x="1527740" y="1780703"/>
            <a:ext cx="4690179" cy="461665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25" name="Bağlayıcı: Eğri 24">
            <a:extLst>
              <a:ext uri="{FF2B5EF4-FFF2-40B4-BE49-F238E27FC236}">
                <a16:creationId xmlns:a16="http://schemas.microsoft.com/office/drawing/2014/main" id="{DB408B82-9774-4867-B71E-770E975C85A8}"/>
              </a:ext>
            </a:extLst>
          </p:cNvPr>
          <p:cNvCxnSpPr>
            <a:cxnSpLocks/>
            <a:stCxn id="2" idx="0"/>
            <a:endCxn id="24" idx="0"/>
          </p:cNvCxnSpPr>
          <p:nvPr/>
        </p:nvCxnSpPr>
        <p:spPr>
          <a:xfrm rot="16200000" flipV="1">
            <a:off x="5893792" y="-240259"/>
            <a:ext cx="1486" cy="4043409"/>
          </a:xfrm>
          <a:prstGeom prst="curvedConnector3">
            <a:avLst>
              <a:gd name="adj1" fmla="val 15483580"/>
            </a:avLst>
          </a:prstGeom>
          <a:ln w="38100">
            <a:solidFill>
              <a:srgbClr val="FFC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4" name="Düz Ok Bağlayıcısı 33">
            <a:extLst>
              <a:ext uri="{FF2B5EF4-FFF2-40B4-BE49-F238E27FC236}">
                <a16:creationId xmlns:a16="http://schemas.microsoft.com/office/drawing/2014/main" id="{3B81E20D-00B8-4498-8181-7CFA58114A79}"/>
              </a:ext>
            </a:extLst>
          </p:cNvPr>
          <p:cNvCxnSpPr>
            <a:cxnSpLocks/>
          </p:cNvCxnSpPr>
          <p:nvPr/>
        </p:nvCxnSpPr>
        <p:spPr>
          <a:xfrm flipH="1">
            <a:off x="8857722" y="4290373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CD20593F-97D3-471F-A452-06C92E4485D3}"/>
              </a:ext>
            </a:extLst>
          </p:cNvPr>
          <p:cNvSpPr txBox="1"/>
          <p:nvPr/>
        </p:nvSpPr>
        <p:spPr>
          <a:xfrm>
            <a:off x="9085367" y="4050293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Neyi onardı?</a:t>
            </a:r>
          </a:p>
        </p:txBody>
      </p:sp>
      <p:cxnSp>
        <p:nvCxnSpPr>
          <p:cNvPr id="41" name="Bağlayıcı: Eğri 40">
            <a:extLst>
              <a:ext uri="{FF2B5EF4-FFF2-40B4-BE49-F238E27FC236}">
                <a16:creationId xmlns:a16="http://schemas.microsoft.com/office/drawing/2014/main" id="{D020E2C3-C952-4D94-8F47-FC65AD366CF2}"/>
              </a:ext>
            </a:extLst>
          </p:cNvPr>
          <p:cNvCxnSpPr>
            <a:cxnSpLocks/>
            <a:stCxn id="36" idx="0"/>
            <a:endCxn id="42" idx="0"/>
          </p:cNvCxnSpPr>
          <p:nvPr/>
        </p:nvCxnSpPr>
        <p:spPr>
          <a:xfrm rot="16200000" flipH="1" flipV="1">
            <a:off x="7453475" y="3435383"/>
            <a:ext cx="11513" cy="1263702"/>
          </a:xfrm>
          <a:prstGeom prst="curvedConnector3">
            <a:avLst>
              <a:gd name="adj1" fmla="val -2868062"/>
            </a:avLst>
          </a:prstGeom>
          <a:ln w="38100">
            <a:solidFill>
              <a:srgbClr val="FFC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2" name="Dikdörtgen: Köşeleri Yuvarlatılmış 41">
            <a:extLst>
              <a:ext uri="{FF2B5EF4-FFF2-40B4-BE49-F238E27FC236}">
                <a16:creationId xmlns:a16="http://schemas.microsoft.com/office/drawing/2014/main" id="{B66CCE44-7507-49B5-B69E-85BA6CA66C28}"/>
              </a:ext>
            </a:extLst>
          </p:cNvPr>
          <p:cNvSpPr/>
          <p:nvPr/>
        </p:nvSpPr>
        <p:spPr>
          <a:xfrm>
            <a:off x="6061966" y="4072991"/>
            <a:ext cx="1530830" cy="461665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564316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40" grpId="0" animBg="1"/>
      <p:bldP spid="18" grpId="0"/>
      <p:bldP spid="23" grpId="0"/>
      <p:bldP spid="24" grpId="0" animBg="1"/>
      <p:bldP spid="35" grpId="0"/>
      <p:bldP spid="4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D35E0"/>
                </a:solidFill>
              </a:rPr>
              <a:t>BELİRTİSİZ NESNE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26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778643" y="2061225"/>
            <a:ext cx="10717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/>
              <a:t>Yükleme sorulan “</a:t>
            </a:r>
            <a:r>
              <a:rPr lang="tr-TR" sz="2400" dirty="0">
                <a:solidFill>
                  <a:schemeClr val="bg2"/>
                </a:solidFill>
              </a:rPr>
              <a:t>Ne</a:t>
            </a:r>
            <a:r>
              <a:rPr lang="tr-TR" sz="2400" dirty="0"/>
              <a:t>?” sorusunun cevabı olan sözcük veya sözcük gruplarına «</a:t>
            </a:r>
            <a:r>
              <a:rPr lang="tr-TR" sz="2400" dirty="0">
                <a:solidFill>
                  <a:srgbClr val="FD35E0"/>
                </a:solidFill>
              </a:rPr>
              <a:t>belirtisiz nesne</a:t>
            </a:r>
            <a:r>
              <a:rPr lang="tr-TR" sz="2400" dirty="0"/>
              <a:t>» denir. 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7C6AA29F-C290-405C-9DCE-2EB3CEBBD608}"/>
              </a:ext>
            </a:extLst>
          </p:cNvPr>
          <p:cNvSpPr txBox="1"/>
          <p:nvPr/>
        </p:nvSpPr>
        <p:spPr>
          <a:xfrm>
            <a:off x="1781615" y="3429000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/>
              <a:t>Belirtisiz nesne mutlaka </a:t>
            </a:r>
            <a:r>
              <a:rPr lang="tr-TR" sz="2400" dirty="0">
                <a:solidFill>
                  <a:schemeClr val="bg2"/>
                </a:solidFill>
              </a:rPr>
              <a:t>ismin yalın halindedir</a:t>
            </a:r>
            <a:r>
              <a:rPr lang="tr-TR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942491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D35E0"/>
                </a:solidFill>
              </a:rPr>
              <a:t>BELİRTİSİZ NESNE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27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Odasına geçip kitap okudu.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4606670" y="3951099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Adam bir çuval taşıyordu.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4145280" y="1773513"/>
            <a:ext cx="1017210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3630126" y="2806086"/>
            <a:ext cx="1953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okudu?</a:t>
            </a:r>
          </a:p>
          <a:p>
            <a:pPr algn="ctr"/>
            <a:r>
              <a:rPr lang="tr-TR" sz="2400" dirty="0"/>
              <a:t>Okuyan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4606670" y="2330133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 flipH="1">
            <a:off x="2884564" y="465858"/>
            <a:ext cx="1" cy="3538641"/>
          </a:xfrm>
          <a:prstGeom prst="curvedConnector3">
            <a:avLst>
              <a:gd name="adj1" fmla="val -27005700000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7033442" y="3946490"/>
            <a:ext cx="1307918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5691757" y="5048659"/>
            <a:ext cx="3958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taşıyordu?</a:t>
            </a:r>
          </a:p>
          <a:p>
            <a:pPr algn="ctr"/>
            <a:r>
              <a:rPr lang="tr-TR" sz="2400" dirty="0"/>
              <a:t>Taşıyan kim?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7693752" y="4572706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0" idx="2"/>
          </p:cNvCxnSpPr>
          <p:nvPr/>
        </p:nvCxnSpPr>
        <p:spPr>
          <a:xfrm rot="5400000">
            <a:off x="6521765" y="3257965"/>
            <a:ext cx="15446" cy="2315827"/>
          </a:xfrm>
          <a:prstGeom prst="curvedConnector3">
            <a:avLst>
              <a:gd name="adj1" fmla="val 1580014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4C95A424-A63A-4BE8-84C7-121D806D1045}"/>
              </a:ext>
            </a:extLst>
          </p:cNvPr>
          <p:cNvSpPr/>
          <p:nvPr/>
        </p:nvSpPr>
        <p:spPr>
          <a:xfrm rot="21583988">
            <a:off x="4909223" y="3961939"/>
            <a:ext cx="922552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-20655" y="1801993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O</a:t>
            </a:r>
          </a:p>
        </p:txBody>
      </p:sp>
      <p:cxnSp>
        <p:nvCxnSpPr>
          <p:cNvPr id="20" name="Düz Ok Bağlayıcısı 19">
            <a:extLst>
              <a:ext uri="{FF2B5EF4-FFF2-40B4-BE49-F238E27FC236}">
                <a16:creationId xmlns:a16="http://schemas.microsoft.com/office/drawing/2014/main" id="{C58B4A2D-3AA7-486F-9B74-FEA6EA6FC1D7}"/>
              </a:ext>
            </a:extLst>
          </p:cNvPr>
          <p:cNvCxnSpPr>
            <a:cxnSpLocks/>
          </p:cNvCxnSpPr>
          <p:nvPr/>
        </p:nvCxnSpPr>
        <p:spPr>
          <a:xfrm flipH="1">
            <a:off x="5491081" y="2045802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2B079A3A-1429-46DD-A859-519FDF3092D3}"/>
              </a:ext>
            </a:extLst>
          </p:cNvPr>
          <p:cNvSpPr txBox="1"/>
          <p:nvPr/>
        </p:nvSpPr>
        <p:spPr>
          <a:xfrm>
            <a:off x="5583214" y="1801992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 okudu?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81D2DDDA-3F6E-4DCA-A7D9-91E300B1E2D4}"/>
              </a:ext>
            </a:extLst>
          </p:cNvPr>
          <p:cNvSpPr/>
          <p:nvPr/>
        </p:nvSpPr>
        <p:spPr>
          <a:xfrm>
            <a:off x="3453469" y="1769920"/>
            <a:ext cx="682866" cy="461665"/>
          </a:xfrm>
          <a:prstGeom prst="roundRect">
            <a:avLst/>
          </a:prstGeom>
          <a:noFill/>
          <a:ln w="57150">
            <a:solidFill>
              <a:srgbClr val="FD35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>
              <a:solidFill>
                <a:srgbClr val="FD35E0"/>
              </a:solidFill>
            </a:endParaRPr>
          </a:p>
        </p:txBody>
      </p:sp>
      <p:cxnSp>
        <p:nvCxnSpPr>
          <p:cNvPr id="25" name="Bağlayıcı: Eğri 24">
            <a:extLst>
              <a:ext uri="{FF2B5EF4-FFF2-40B4-BE49-F238E27FC236}">
                <a16:creationId xmlns:a16="http://schemas.microsoft.com/office/drawing/2014/main" id="{DB408B82-9774-4867-B71E-770E975C85A8}"/>
              </a:ext>
            </a:extLst>
          </p:cNvPr>
          <p:cNvCxnSpPr>
            <a:cxnSpLocks/>
            <a:stCxn id="2" idx="0"/>
            <a:endCxn id="24" idx="0"/>
          </p:cNvCxnSpPr>
          <p:nvPr/>
        </p:nvCxnSpPr>
        <p:spPr>
          <a:xfrm rot="16200000" flipV="1">
            <a:off x="4222598" y="1342225"/>
            <a:ext cx="3593" cy="858983"/>
          </a:xfrm>
          <a:prstGeom prst="curvedConnector3">
            <a:avLst>
              <a:gd name="adj1" fmla="val 6462371"/>
            </a:avLst>
          </a:prstGeom>
          <a:ln w="38100">
            <a:solidFill>
              <a:srgbClr val="FD35E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4" name="Düz Ok Bağlayıcısı 33">
            <a:extLst>
              <a:ext uri="{FF2B5EF4-FFF2-40B4-BE49-F238E27FC236}">
                <a16:creationId xmlns:a16="http://schemas.microsoft.com/office/drawing/2014/main" id="{3B81E20D-00B8-4498-8181-7CFA58114A79}"/>
              </a:ext>
            </a:extLst>
          </p:cNvPr>
          <p:cNvCxnSpPr>
            <a:cxnSpLocks/>
          </p:cNvCxnSpPr>
          <p:nvPr/>
        </p:nvCxnSpPr>
        <p:spPr>
          <a:xfrm flipH="1">
            <a:off x="8441197" y="4190769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CD20593F-97D3-471F-A452-06C92E4485D3}"/>
              </a:ext>
            </a:extLst>
          </p:cNvPr>
          <p:cNvSpPr txBox="1"/>
          <p:nvPr/>
        </p:nvSpPr>
        <p:spPr>
          <a:xfrm>
            <a:off x="8702347" y="3952840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 taşıyordu?</a:t>
            </a:r>
          </a:p>
        </p:txBody>
      </p:sp>
      <p:cxnSp>
        <p:nvCxnSpPr>
          <p:cNvPr id="41" name="Bağlayıcı: Eğri 40">
            <a:extLst>
              <a:ext uri="{FF2B5EF4-FFF2-40B4-BE49-F238E27FC236}">
                <a16:creationId xmlns:a16="http://schemas.microsoft.com/office/drawing/2014/main" id="{D020E2C3-C952-4D94-8F47-FC65AD366CF2}"/>
              </a:ext>
            </a:extLst>
          </p:cNvPr>
          <p:cNvCxnSpPr>
            <a:cxnSpLocks/>
            <a:stCxn id="36" idx="0"/>
            <a:endCxn id="42" idx="0"/>
          </p:cNvCxnSpPr>
          <p:nvPr/>
        </p:nvCxnSpPr>
        <p:spPr>
          <a:xfrm rot="16200000" flipV="1">
            <a:off x="7060273" y="3319361"/>
            <a:ext cx="12700" cy="1254257"/>
          </a:xfrm>
          <a:prstGeom prst="curvedConnector3">
            <a:avLst>
              <a:gd name="adj1" fmla="val 1800000"/>
            </a:avLst>
          </a:prstGeom>
          <a:ln w="38100">
            <a:solidFill>
              <a:srgbClr val="FD35E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2" name="Dikdörtgen: Köşeleri Yuvarlatılmış 41">
            <a:extLst>
              <a:ext uri="{FF2B5EF4-FFF2-40B4-BE49-F238E27FC236}">
                <a16:creationId xmlns:a16="http://schemas.microsoft.com/office/drawing/2014/main" id="{B66CCE44-7507-49B5-B69E-85BA6CA66C28}"/>
              </a:ext>
            </a:extLst>
          </p:cNvPr>
          <p:cNvSpPr/>
          <p:nvPr/>
        </p:nvSpPr>
        <p:spPr>
          <a:xfrm>
            <a:off x="5867980" y="3946490"/>
            <a:ext cx="1130328" cy="461665"/>
          </a:xfrm>
          <a:prstGeom prst="roundRect">
            <a:avLst/>
          </a:prstGeom>
          <a:noFill/>
          <a:ln w="57150">
            <a:solidFill>
              <a:srgbClr val="FD35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>
              <a:solidFill>
                <a:srgbClr val="FD35E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0053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40" grpId="0" animBg="1"/>
      <p:bldP spid="18" grpId="0"/>
      <p:bldP spid="23" grpId="0"/>
      <p:bldP spid="24" grpId="0" animBg="1"/>
      <p:bldP spid="35" grpId="0"/>
      <p:bldP spid="4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D35E0"/>
                </a:solidFill>
              </a:rPr>
              <a:t>BELİRTİSİZ NESNE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28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İzmir’den yeni bir ev almış.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1740059" y="3951246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Gişedeki memur benden vesikalık fotoğraf istedi.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4228468" y="1773513"/>
            <a:ext cx="934022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3630126" y="2806086"/>
            <a:ext cx="1953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almış?</a:t>
            </a:r>
          </a:p>
          <a:p>
            <a:pPr algn="ctr"/>
            <a:r>
              <a:rPr lang="tr-TR" sz="2400" dirty="0"/>
              <a:t>Alan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4606670" y="2330133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 flipH="1">
            <a:off x="2905361" y="445061"/>
            <a:ext cx="1" cy="3580235"/>
          </a:xfrm>
          <a:prstGeom prst="curvedConnector3">
            <a:avLst>
              <a:gd name="adj1" fmla="val -27005700000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7581750" y="3946490"/>
            <a:ext cx="759610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6058091" y="5048659"/>
            <a:ext cx="3958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istedi?</a:t>
            </a:r>
          </a:p>
          <a:p>
            <a:pPr algn="ctr"/>
            <a:r>
              <a:rPr lang="tr-TR" sz="2400" dirty="0"/>
              <a:t>İsteyen kim?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7954028" y="4572706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0" idx="2"/>
          </p:cNvCxnSpPr>
          <p:nvPr/>
        </p:nvCxnSpPr>
        <p:spPr>
          <a:xfrm rot="5400000">
            <a:off x="5584374" y="2043622"/>
            <a:ext cx="12648" cy="4741715"/>
          </a:xfrm>
          <a:prstGeom prst="curvedConnector3">
            <a:avLst>
              <a:gd name="adj1" fmla="val 1907424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4C95A424-A63A-4BE8-84C7-121D806D1045}"/>
              </a:ext>
            </a:extLst>
          </p:cNvPr>
          <p:cNvSpPr/>
          <p:nvPr/>
        </p:nvSpPr>
        <p:spPr>
          <a:xfrm rot="21583988">
            <a:off x="2129351" y="3959141"/>
            <a:ext cx="2178827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-20655" y="1801993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O</a:t>
            </a:r>
          </a:p>
        </p:txBody>
      </p:sp>
      <p:cxnSp>
        <p:nvCxnSpPr>
          <p:cNvPr id="20" name="Düz Ok Bağlayıcısı 19">
            <a:extLst>
              <a:ext uri="{FF2B5EF4-FFF2-40B4-BE49-F238E27FC236}">
                <a16:creationId xmlns:a16="http://schemas.microsoft.com/office/drawing/2014/main" id="{C58B4A2D-3AA7-486F-9B74-FEA6EA6FC1D7}"/>
              </a:ext>
            </a:extLst>
          </p:cNvPr>
          <p:cNvCxnSpPr>
            <a:cxnSpLocks/>
          </p:cNvCxnSpPr>
          <p:nvPr/>
        </p:nvCxnSpPr>
        <p:spPr>
          <a:xfrm flipH="1">
            <a:off x="5491081" y="2045802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2B079A3A-1429-46DD-A859-519FDF3092D3}"/>
              </a:ext>
            </a:extLst>
          </p:cNvPr>
          <p:cNvSpPr txBox="1"/>
          <p:nvPr/>
        </p:nvSpPr>
        <p:spPr>
          <a:xfrm>
            <a:off x="5583214" y="1801992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 almış?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81D2DDDA-3F6E-4DCA-A7D9-91E300B1E2D4}"/>
              </a:ext>
            </a:extLst>
          </p:cNvPr>
          <p:cNvSpPr/>
          <p:nvPr/>
        </p:nvSpPr>
        <p:spPr>
          <a:xfrm>
            <a:off x="2743200" y="1769920"/>
            <a:ext cx="1393135" cy="461665"/>
          </a:xfrm>
          <a:prstGeom prst="roundRect">
            <a:avLst/>
          </a:prstGeom>
          <a:noFill/>
          <a:ln w="57150">
            <a:solidFill>
              <a:srgbClr val="FD35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25" name="Bağlayıcı: Eğri 24">
            <a:extLst>
              <a:ext uri="{FF2B5EF4-FFF2-40B4-BE49-F238E27FC236}">
                <a16:creationId xmlns:a16="http://schemas.microsoft.com/office/drawing/2014/main" id="{DB408B82-9774-4867-B71E-770E975C85A8}"/>
              </a:ext>
            </a:extLst>
          </p:cNvPr>
          <p:cNvCxnSpPr>
            <a:cxnSpLocks/>
            <a:stCxn id="2" idx="0"/>
            <a:endCxn id="24" idx="0"/>
          </p:cNvCxnSpPr>
          <p:nvPr/>
        </p:nvCxnSpPr>
        <p:spPr>
          <a:xfrm rot="16200000" flipV="1">
            <a:off x="4065828" y="1143861"/>
            <a:ext cx="3593" cy="1255711"/>
          </a:xfrm>
          <a:prstGeom prst="curvedConnector3">
            <a:avLst>
              <a:gd name="adj1" fmla="val 6462371"/>
            </a:avLst>
          </a:prstGeom>
          <a:ln w="38100">
            <a:solidFill>
              <a:srgbClr val="FD35E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4" name="Düz Ok Bağlayıcısı 33">
            <a:extLst>
              <a:ext uri="{FF2B5EF4-FFF2-40B4-BE49-F238E27FC236}">
                <a16:creationId xmlns:a16="http://schemas.microsoft.com/office/drawing/2014/main" id="{3B81E20D-00B8-4498-8181-7CFA58114A79}"/>
              </a:ext>
            </a:extLst>
          </p:cNvPr>
          <p:cNvCxnSpPr>
            <a:cxnSpLocks/>
          </p:cNvCxnSpPr>
          <p:nvPr/>
        </p:nvCxnSpPr>
        <p:spPr>
          <a:xfrm flipH="1">
            <a:off x="8441197" y="4190769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CD20593F-97D3-471F-A452-06C92E4485D3}"/>
              </a:ext>
            </a:extLst>
          </p:cNvPr>
          <p:cNvSpPr txBox="1"/>
          <p:nvPr/>
        </p:nvSpPr>
        <p:spPr>
          <a:xfrm>
            <a:off x="8528040" y="3910044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 istedi?</a:t>
            </a:r>
          </a:p>
        </p:txBody>
      </p:sp>
      <p:cxnSp>
        <p:nvCxnSpPr>
          <p:cNvPr id="41" name="Bağlayıcı: Eğri 40">
            <a:extLst>
              <a:ext uri="{FF2B5EF4-FFF2-40B4-BE49-F238E27FC236}">
                <a16:creationId xmlns:a16="http://schemas.microsoft.com/office/drawing/2014/main" id="{D020E2C3-C952-4D94-8F47-FC65AD366CF2}"/>
              </a:ext>
            </a:extLst>
          </p:cNvPr>
          <p:cNvCxnSpPr>
            <a:cxnSpLocks/>
            <a:stCxn id="36" idx="0"/>
            <a:endCxn id="42" idx="0"/>
          </p:cNvCxnSpPr>
          <p:nvPr/>
        </p:nvCxnSpPr>
        <p:spPr>
          <a:xfrm rot="16200000" flipV="1">
            <a:off x="7226414" y="3211349"/>
            <a:ext cx="12700" cy="1470282"/>
          </a:xfrm>
          <a:prstGeom prst="curvedConnector3">
            <a:avLst>
              <a:gd name="adj1" fmla="val 1800000"/>
            </a:avLst>
          </a:prstGeom>
          <a:ln w="38100">
            <a:solidFill>
              <a:srgbClr val="FD35E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2" name="Dikdörtgen: Köşeleri Yuvarlatılmış 41">
            <a:extLst>
              <a:ext uri="{FF2B5EF4-FFF2-40B4-BE49-F238E27FC236}">
                <a16:creationId xmlns:a16="http://schemas.microsoft.com/office/drawing/2014/main" id="{B66CCE44-7507-49B5-B69E-85BA6CA66C28}"/>
              </a:ext>
            </a:extLst>
          </p:cNvPr>
          <p:cNvSpPr/>
          <p:nvPr/>
        </p:nvSpPr>
        <p:spPr>
          <a:xfrm>
            <a:off x="5400795" y="3946490"/>
            <a:ext cx="2180955" cy="461665"/>
          </a:xfrm>
          <a:prstGeom prst="roundRect">
            <a:avLst/>
          </a:prstGeom>
          <a:noFill/>
          <a:ln w="57150">
            <a:solidFill>
              <a:srgbClr val="FD35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553378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40" grpId="0" animBg="1"/>
      <p:bldP spid="18" grpId="0"/>
      <p:bldP spid="23" grpId="0"/>
      <p:bldP spid="24" grpId="0" animBg="1"/>
      <p:bldP spid="35" grpId="0"/>
      <p:bldP spid="4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Başlık 49">
            <a:extLst>
              <a:ext uri="{FF2B5EF4-FFF2-40B4-BE49-F238E27FC236}">
                <a16:creationId xmlns:a16="http://schemas.microsoft.com/office/drawing/2014/main" id="{12B733F3-8D97-4194-A1E5-84F6737F1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6163" y="696584"/>
            <a:ext cx="6276513" cy="569086"/>
          </a:xfrm>
        </p:spPr>
        <p:txBody>
          <a:bodyPr>
            <a:normAutofit/>
          </a:bodyPr>
          <a:lstStyle/>
          <a:p>
            <a:r>
              <a:rPr lang="tr-TR" dirty="0"/>
              <a:t>ÖZNE – </a:t>
            </a:r>
            <a:r>
              <a:rPr lang="tr-TR" dirty="0">
                <a:solidFill>
                  <a:srgbClr val="FD35E0"/>
                </a:solidFill>
              </a:rPr>
              <a:t>BELİRTİSİZ NESNE</a:t>
            </a:r>
          </a:p>
        </p:txBody>
      </p:sp>
      <p:sp>
        <p:nvSpPr>
          <p:cNvPr id="51" name="Metin Yer Tutucusu 50">
            <a:extLst>
              <a:ext uri="{FF2B5EF4-FFF2-40B4-BE49-F238E27FC236}">
                <a16:creationId xmlns:a16="http://schemas.microsoft.com/office/drawing/2014/main" id="{9C458C6B-23B9-4119-8911-CB9BE665E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2574" y="2564360"/>
            <a:ext cx="10283687" cy="889005"/>
          </a:xfrm>
        </p:spPr>
        <p:txBody>
          <a:bodyPr>
            <a:normAutofit/>
          </a:bodyPr>
          <a:lstStyle/>
          <a:p>
            <a:pPr algn="l"/>
            <a:r>
              <a:rPr lang="tr-TR" sz="2400" dirty="0"/>
              <a:t>Belirtisiz nesneyi ve özneyi bulmak için sorulan “</a:t>
            </a:r>
            <a:r>
              <a:rPr lang="tr-TR" sz="2400" dirty="0">
                <a:solidFill>
                  <a:schemeClr val="bg2"/>
                </a:solidFill>
              </a:rPr>
              <a:t>Ne</a:t>
            </a:r>
            <a:r>
              <a:rPr lang="tr-TR" sz="2400" dirty="0"/>
              <a:t>?” sorusu ortaktır. </a:t>
            </a:r>
            <a:endParaRPr lang="tr-TR" sz="2400" u="sng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E5E895B-955F-44B7-BA16-840852E39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29</a:t>
            </a:fld>
            <a:endParaRPr lang="tr-TR" noProof="0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62B7FE44-F9AA-4CE9-9202-EBC159CFB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76801">
            <a:off x="10048876" y="362196"/>
            <a:ext cx="1440413" cy="1440413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58BA2EB4-6B93-480E-B33C-833617BF7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803247">
            <a:off x="731553" y="382086"/>
            <a:ext cx="1440413" cy="1440413"/>
          </a:xfrm>
          <a:prstGeom prst="rect">
            <a:avLst/>
          </a:prstGeom>
        </p:spPr>
      </p:pic>
      <p:sp>
        <p:nvSpPr>
          <p:cNvPr id="13" name="Metin Yer Tutucusu 50">
            <a:extLst>
              <a:ext uri="{FF2B5EF4-FFF2-40B4-BE49-F238E27FC236}">
                <a16:creationId xmlns:a16="http://schemas.microsoft.com/office/drawing/2014/main" id="{F74C4592-1846-4967-9C62-3F44BD3F3A8B}"/>
              </a:ext>
            </a:extLst>
          </p:cNvPr>
          <p:cNvSpPr txBox="1">
            <a:spLocks/>
          </p:cNvSpPr>
          <p:nvPr/>
        </p:nvSpPr>
        <p:spPr>
          <a:xfrm>
            <a:off x="955889" y="3898855"/>
            <a:ext cx="10283687" cy="88900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Segoe UI Semibold" panose="020B07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400" dirty="0"/>
              <a:t>Karıştırmamak için mutlaka önce </a:t>
            </a:r>
            <a:r>
              <a:rPr lang="tr-TR" sz="2400" dirty="0">
                <a:solidFill>
                  <a:schemeClr val="bg2"/>
                </a:solidFill>
              </a:rPr>
              <a:t>özne,</a:t>
            </a:r>
            <a:r>
              <a:rPr lang="tr-TR" sz="2400" dirty="0"/>
              <a:t> sonra </a:t>
            </a:r>
            <a:r>
              <a:rPr lang="tr-TR" sz="2400" dirty="0">
                <a:solidFill>
                  <a:srgbClr val="FD35E0"/>
                </a:solidFill>
              </a:rPr>
              <a:t>nesne</a:t>
            </a:r>
            <a:r>
              <a:rPr lang="tr-TR" sz="2400" dirty="0"/>
              <a:t> bulunmalıdır.</a:t>
            </a:r>
            <a:endParaRPr lang="tr-TR" sz="2400" u="sng" dirty="0"/>
          </a:p>
        </p:txBody>
      </p:sp>
    </p:spTree>
    <p:extLst>
      <p:ext uri="{BB962C8B-B14F-4D97-AF65-F5344CB8AC3E}">
        <p14:creationId xmlns:p14="http://schemas.microsoft.com/office/powerpoint/2010/main" val="34511202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build="p"/>
      <p:bldP spid="1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/>
              <a:t>ÖZNE - </a:t>
            </a:r>
            <a:r>
              <a:rPr lang="tr-TR" dirty="0">
                <a:solidFill>
                  <a:srgbClr val="FD35E0"/>
                </a:solidFill>
              </a:rPr>
              <a:t>BELİRTİSİZ NESNE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30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Bu yöreden bakır ve kurşun çıkıyor.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1740059" y="3951246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Bu yöreden bakır ve kurşun çıkarıyoruz.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5077622" y="1790425"/>
            <a:ext cx="980469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4227450" y="2730554"/>
            <a:ext cx="2680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 çıkıyor?</a:t>
            </a:r>
          </a:p>
          <a:p>
            <a:pPr algn="ctr"/>
            <a:r>
              <a:rPr lang="tr-TR" sz="2400" dirty="0"/>
              <a:t>Çıkan ne?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5609579" y="2303077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>
            <a:off x="3072072" y="1784423"/>
            <a:ext cx="2005549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 flipH="1">
            <a:off x="4818351" y="1502584"/>
            <a:ext cx="6002" cy="1493010"/>
          </a:xfrm>
          <a:prstGeom prst="curvedConnector3">
            <a:avLst>
              <a:gd name="adj1" fmla="val -3808730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5716194" y="3946490"/>
            <a:ext cx="1487245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4486795" y="5048659"/>
            <a:ext cx="3958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çıkarıyor?</a:t>
            </a:r>
          </a:p>
          <a:p>
            <a:pPr algn="ctr"/>
            <a:r>
              <a:rPr lang="tr-TR" sz="2400" dirty="0"/>
              <a:t>Çıkaran kim?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6459818" y="4572706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0" idx="2"/>
          </p:cNvCxnSpPr>
          <p:nvPr/>
        </p:nvCxnSpPr>
        <p:spPr>
          <a:xfrm rot="5400000" flipH="1">
            <a:off x="4064605" y="2012943"/>
            <a:ext cx="86952" cy="4703473"/>
          </a:xfrm>
          <a:prstGeom prst="curvedConnector3">
            <a:avLst>
              <a:gd name="adj1" fmla="val -262904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4C95A424-A63A-4BE8-84C7-121D806D1045}"/>
              </a:ext>
            </a:extLst>
          </p:cNvPr>
          <p:cNvSpPr/>
          <p:nvPr/>
        </p:nvSpPr>
        <p:spPr>
          <a:xfrm rot="19877590">
            <a:off x="1283755" y="3887910"/>
            <a:ext cx="723427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34" name="Düz Ok Bağlayıcısı 33">
            <a:extLst>
              <a:ext uri="{FF2B5EF4-FFF2-40B4-BE49-F238E27FC236}">
                <a16:creationId xmlns:a16="http://schemas.microsoft.com/office/drawing/2014/main" id="{3B81E20D-00B8-4498-8181-7CFA58114A79}"/>
              </a:ext>
            </a:extLst>
          </p:cNvPr>
          <p:cNvCxnSpPr>
            <a:cxnSpLocks/>
          </p:cNvCxnSpPr>
          <p:nvPr/>
        </p:nvCxnSpPr>
        <p:spPr>
          <a:xfrm flipH="1">
            <a:off x="7314984" y="4177322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CD20593F-97D3-471F-A452-06C92E4485D3}"/>
              </a:ext>
            </a:extLst>
          </p:cNvPr>
          <p:cNvSpPr txBox="1"/>
          <p:nvPr/>
        </p:nvSpPr>
        <p:spPr>
          <a:xfrm>
            <a:off x="7725683" y="3940139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 çıkarıyoruz?</a:t>
            </a:r>
          </a:p>
        </p:txBody>
      </p:sp>
      <p:cxnSp>
        <p:nvCxnSpPr>
          <p:cNvPr id="41" name="Bağlayıcı: Eğri 40">
            <a:extLst>
              <a:ext uri="{FF2B5EF4-FFF2-40B4-BE49-F238E27FC236}">
                <a16:creationId xmlns:a16="http://schemas.microsoft.com/office/drawing/2014/main" id="{D020E2C3-C952-4D94-8F47-FC65AD366CF2}"/>
              </a:ext>
            </a:extLst>
          </p:cNvPr>
          <p:cNvCxnSpPr>
            <a:cxnSpLocks/>
            <a:stCxn id="36" idx="0"/>
            <a:endCxn id="42" idx="0"/>
          </p:cNvCxnSpPr>
          <p:nvPr/>
        </p:nvCxnSpPr>
        <p:spPr>
          <a:xfrm rot="16200000" flipV="1">
            <a:off x="5543700" y="3030372"/>
            <a:ext cx="12700" cy="1832235"/>
          </a:xfrm>
          <a:prstGeom prst="curvedConnector3">
            <a:avLst>
              <a:gd name="adj1" fmla="val 1800000"/>
            </a:avLst>
          </a:prstGeom>
          <a:ln w="38100">
            <a:solidFill>
              <a:srgbClr val="FD35E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2" name="Dikdörtgen: Köşeleri Yuvarlatılmış 41">
            <a:extLst>
              <a:ext uri="{FF2B5EF4-FFF2-40B4-BE49-F238E27FC236}">
                <a16:creationId xmlns:a16="http://schemas.microsoft.com/office/drawing/2014/main" id="{B66CCE44-7507-49B5-B69E-85BA6CA66C28}"/>
              </a:ext>
            </a:extLst>
          </p:cNvPr>
          <p:cNvSpPr/>
          <p:nvPr/>
        </p:nvSpPr>
        <p:spPr>
          <a:xfrm>
            <a:off x="3624807" y="3946490"/>
            <a:ext cx="2005549" cy="461665"/>
          </a:xfrm>
          <a:prstGeom prst="roundRect">
            <a:avLst/>
          </a:prstGeom>
          <a:noFill/>
          <a:ln w="57150">
            <a:solidFill>
              <a:srgbClr val="FD35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>
              <a:solidFill>
                <a:srgbClr val="FD35E0"/>
              </a:solidFill>
            </a:endParaRPr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619F5218-7F65-48B9-8547-1C2536C8C9FE}"/>
              </a:ext>
            </a:extLst>
          </p:cNvPr>
          <p:cNvSpPr txBox="1"/>
          <p:nvPr/>
        </p:nvSpPr>
        <p:spPr>
          <a:xfrm rot="19947460">
            <a:off x="881652" y="3893972"/>
            <a:ext cx="1452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Biz</a:t>
            </a:r>
          </a:p>
        </p:txBody>
      </p:sp>
      <p:sp>
        <p:nvSpPr>
          <p:cNvPr id="52" name="Metin kutusu 51">
            <a:extLst>
              <a:ext uri="{FF2B5EF4-FFF2-40B4-BE49-F238E27FC236}">
                <a16:creationId xmlns:a16="http://schemas.microsoft.com/office/drawing/2014/main" id="{30E92749-882C-4315-BCA4-C7ECF4EA0F5C}"/>
              </a:ext>
            </a:extLst>
          </p:cNvPr>
          <p:cNvSpPr txBox="1"/>
          <p:nvPr/>
        </p:nvSpPr>
        <p:spPr>
          <a:xfrm rot="20103983">
            <a:off x="2079478" y="1319055"/>
            <a:ext cx="2680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bg2"/>
                </a:solidFill>
              </a:rPr>
              <a:t>ÖZNE</a:t>
            </a:r>
          </a:p>
        </p:txBody>
      </p:sp>
      <p:sp>
        <p:nvSpPr>
          <p:cNvPr id="53" name="Metin kutusu 52">
            <a:extLst>
              <a:ext uri="{FF2B5EF4-FFF2-40B4-BE49-F238E27FC236}">
                <a16:creationId xmlns:a16="http://schemas.microsoft.com/office/drawing/2014/main" id="{EFF4FB05-D2C5-45AE-A1F2-BC18F353A717}"/>
              </a:ext>
            </a:extLst>
          </p:cNvPr>
          <p:cNvSpPr txBox="1"/>
          <p:nvPr/>
        </p:nvSpPr>
        <p:spPr>
          <a:xfrm rot="20938973">
            <a:off x="2905943" y="4445796"/>
            <a:ext cx="2680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D35E0"/>
                </a:solidFill>
              </a:rPr>
              <a:t>BELİRTİSİZ</a:t>
            </a:r>
          </a:p>
          <a:p>
            <a:pPr algn="ctr"/>
            <a:r>
              <a:rPr lang="tr-TR" sz="2400" b="1" dirty="0">
                <a:solidFill>
                  <a:srgbClr val="FD35E0"/>
                </a:solidFill>
              </a:rPr>
              <a:t>NESNE</a:t>
            </a:r>
          </a:p>
        </p:txBody>
      </p:sp>
    </p:spTree>
    <p:extLst>
      <p:ext uri="{BB962C8B-B14F-4D97-AF65-F5344CB8AC3E}">
        <p14:creationId xmlns:p14="http://schemas.microsoft.com/office/powerpoint/2010/main" val="20832407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40" grpId="0" animBg="1"/>
      <p:bldP spid="35" grpId="0"/>
      <p:bldP spid="42" grpId="0" animBg="1"/>
      <p:bldP spid="30" grpId="0"/>
      <p:bldP spid="52" grpId="0"/>
      <p:bldP spid="5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7030A0"/>
                </a:solidFill>
              </a:rPr>
              <a:t>YER TAMLAYICISI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31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778643" y="1763093"/>
            <a:ext cx="10717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/>
              <a:t>Yüklemin bildirdiği işi veya oluşu yönelme, bulunma ve çıkma bakımından tamamlayan ögeye «</a:t>
            </a:r>
            <a:r>
              <a:rPr lang="tr-TR" sz="2400" dirty="0">
                <a:solidFill>
                  <a:srgbClr val="7030A0"/>
                </a:solidFill>
              </a:rPr>
              <a:t>yer tamlayıcısı</a:t>
            </a:r>
            <a:r>
              <a:rPr lang="tr-TR" sz="2400" dirty="0"/>
              <a:t>» denir. 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7C6AA29F-C290-405C-9DCE-2EB3CEBBD608}"/>
              </a:ext>
            </a:extLst>
          </p:cNvPr>
          <p:cNvSpPr txBox="1"/>
          <p:nvPr/>
        </p:nvSpPr>
        <p:spPr>
          <a:xfrm>
            <a:off x="1781615" y="3130868"/>
            <a:ext cx="92381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/>
              <a:t>Yer tamlayıcısı </a:t>
            </a:r>
            <a:r>
              <a:rPr lang="tr-TR" sz="2400" dirty="0">
                <a:solidFill>
                  <a:srgbClr val="FFFF00"/>
                </a:solidFill>
              </a:rPr>
              <a:t>ismin yönelme (-e), bulunma (-de) veya çıkma (-den) hâlindedir.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E12C462D-D697-497A-A57A-7794EEBE1844}"/>
              </a:ext>
            </a:extLst>
          </p:cNvPr>
          <p:cNvSpPr txBox="1"/>
          <p:nvPr/>
        </p:nvSpPr>
        <p:spPr>
          <a:xfrm>
            <a:off x="1442869" y="4746694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/>
              <a:t>Yükleme sorulan:</a:t>
            </a:r>
          </a:p>
        </p:txBody>
      </p:sp>
      <p:cxnSp>
        <p:nvCxnSpPr>
          <p:cNvPr id="4" name="Düz Ok Bağlayıcısı 3">
            <a:extLst>
              <a:ext uri="{FF2B5EF4-FFF2-40B4-BE49-F238E27FC236}">
                <a16:creationId xmlns:a16="http://schemas.microsoft.com/office/drawing/2014/main" id="{066AAECF-853E-4FBA-B0C2-CE72452A1ABC}"/>
              </a:ext>
            </a:extLst>
          </p:cNvPr>
          <p:cNvCxnSpPr/>
          <p:nvPr/>
        </p:nvCxnSpPr>
        <p:spPr>
          <a:xfrm>
            <a:off x="5527040" y="3546366"/>
            <a:ext cx="0" cy="802114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855C6DA0-B5C4-44DB-8F2D-3DD672B9325E}"/>
              </a:ext>
            </a:extLst>
          </p:cNvPr>
          <p:cNvSpPr txBox="1"/>
          <p:nvPr/>
        </p:nvSpPr>
        <p:spPr>
          <a:xfrm>
            <a:off x="4734709" y="4377363"/>
            <a:ext cx="18388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bg2"/>
                </a:solidFill>
              </a:rPr>
              <a:t>Kime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bg2"/>
                </a:solidFill>
              </a:rPr>
              <a:t>Neye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bg2"/>
                </a:solidFill>
              </a:rPr>
              <a:t>Nereye</a:t>
            </a:r>
          </a:p>
        </p:txBody>
      </p:sp>
      <p:cxnSp>
        <p:nvCxnSpPr>
          <p:cNvPr id="12" name="Düz Ok Bağlayıcısı 11">
            <a:extLst>
              <a:ext uri="{FF2B5EF4-FFF2-40B4-BE49-F238E27FC236}">
                <a16:creationId xmlns:a16="http://schemas.microsoft.com/office/drawing/2014/main" id="{EB43DD6D-DFC5-44E5-B65F-72A974A1B292}"/>
              </a:ext>
            </a:extLst>
          </p:cNvPr>
          <p:cNvCxnSpPr/>
          <p:nvPr/>
        </p:nvCxnSpPr>
        <p:spPr>
          <a:xfrm>
            <a:off x="7580810" y="3546366"/>
            <a:ext cx="0" cy="802114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6BCEE616-1FA5-4821-9DE3-6214C39941BA}"/>
              </a:ext>
            </a:extLst>
          </p:cNvPr>
          <p:cNvSpPr txBox="1"/>
          <p:nvPr/>
        </p:nvSpPr>
        <p:spPr>
          <a:xfrm>
            <a:off x="6788479" y="4377363"/>
            <a:ext cx="18388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bg2"/>
                </a:solidFill>
              </a:rPr>
              <a:t>Kimde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bg2"/>
                </a:solidFill>
              </a:rPr>
              <a:t>Neyde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bg2"/>
                </a:solidFill>
              </a:rPr>
              <a:t>Nerede</a:t>
            </a:r>
          </a:p>
        </p:txBody>
      </p:sp>
      <p:cxnSp>
        <p:nvCxnSpPr>
          <p:cNvPr id="14" name="Düz Ok Bağlayıcısı 13">
            <a:extLst>
              <a:ext uri="{FF2B5EF4-FFF2-40B4-BE49-F238E27FC236}">
                <a16:creationId xmlns:a16="http://schemas.microsoft.com/office/drawing/2014/main" id="{64FEEFF2-3F51-4907-8650-12DF6984E80E}"/>
              </a:ext>
            </a:extLst>
          </p:cNvPr>
          <p:cNvCxnSpPr/>
          <p:nvPr/>
        </p:nvCxnSpPr>
        <p:spPr>
          <a:xfrm>
            <a:off x="9634582" y="3546366"/>
            <a:ext cx="0" cy="802114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5E1E842F-3CF2-4B17-B985-1B52525A6400}"/>
              </a:ext>
            </a:extLst>
          </p:cNvPr>
          <p:cNvSpPr txBox="1"/>
          <p:nvPr/>
        </p:nvSpPr>
        <p:spPr>
          <a:xfrm>
            <a:off x="8842251" y="4377363"/>
            <a:ext cx="18388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bg2"/>
                </a:solidFill>
              </a:rPr>
              <a:t>Kimden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bg2"/>
                </a:solidFill>
              </a:rPr>
              <a:t>Neyden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bg2"/>
                </a:solidFill>
              </a:rPr>
              <a:t>Nereden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ABCF2C16-854B-483B-BF71-FBFF4E9B7C5A}"/>
              </a:ext>
            </a:extLst>
          </p:cNvPr>
          <p:cNvSpPr txBox="1"/>
          <p:nvPr/>
        </p:nvSpPr>
        <p:spPr>
          <a:xfrm>
            <a:off x="8422640" y="5809021"/>
            <a:ext cx="33353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sorularının cevabıdır.</a:t>
            </a:r>
          </a:p>
        </p:txBody>
      </p:sp>
    </p:spTree>
    <p:extLst>
      <p:ext uri="{BB962C8B-B14F-4D97-AF65-F5344CB8AC3E}">
        <p14:creationId xmlns:p14="http://schemas.microsoft.com/office/powerpoint/2010/main" val="175578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5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1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2500"/>
                            </p:stCondLst>
                            <p:childTnLst>
                              <p:par>
                                <p:cTn id="5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45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60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70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8000"/>
                            </p:stCondLst>
                            <p:childTnLst>
                              <p:par>
                                <p:cTn id="7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1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6" grpId="0"/>
      <p:bldP spid="11" grpId="0"/>
      <p:bldP spid="13" grpId="0"/>
      <p:bldP spid="15" grpId="0"/>
      <p:bldP spid="1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7030A0"/>
                </a:solidFill>
              </a:rPr>
              <a:t>YER TAMLAYICISI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32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Toplantıda olanları eşine anlatmış.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4864123" y="395162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Bu fotoğraflar sende var.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4672547" y="1764122"/>
            <a:ext cx="1163839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4273654" y="2779030"/>
            <a:ext cx="1953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anlatmış?</a:t>
            </a:r>
          </a:p>
          <a:p>
            <a:pPr algn="ctr"/>
            <a:r>
              <a:rPr lang="tr-TR" sz="2400" dirty="0"/>
              <a:t>Anlatan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5260180" y="2380542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>
            <a:off x="3180161" y="160871"/>
            <a:ext cx="9390" cy="4139223"/>
          </a:xfrm>
          <a:prstGeom prst="curvedConnector3">
            <a:avLst>
              <a:gd name="adj1" fmla="val 2976017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7955281" y="3958244"/>
            <a:ext cx="521190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6226742" y="5048659"/>
            <a:ext cx="3958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 var?</a:t>
            </a:r>
          </a:p>
          <a:p>
            <a:pPr algn="ctr"/>
            <a:r>
              <a:rPr lang="tr-TR" sz="2400" dirty="0"/>
              <a:t>Var olan ne?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8215876" y="4572706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0" idx="2"/>
          </p:cNvCxnSpPr>
          <p:nvPr/>
        </p:nvCxnSpPr>
        <p:spPr>
          <a:xfrm rot="5400000">
            <a:off x="7185702" y="3396527"/>
            <a:ext cx="6792" cy="2053557"/>
          </a:xfrm>
          <a:prstGeom prst="curvedConnector3">
            <a:avLst>
              <a:gd name="adj1" fmla="val 3465769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4C95A424-A63A-4BE8-84C7-121D806D1045}"/>
              </a:ext>
            </a:extLst>
          </p:cNvPr>
          <p:cNvSpPr/>
          <p:nvPr/>
        </p:nvSpPr>
        <p:spPr>
          <a:xfrm rot="21583988">
            <a:off x="5255246" y="3965039"/>
            <a:ext cx="1811995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-20655" y="1801993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O</a:t>
            </a:r>
          </a:p>
        </p:txBody>
      </p:sp>
      <p:cxnSp>
        <p:nvCxnSpPr>
          <p:cNvPr id="20" name="Düz Ok Bağlayıcısı 19">
            <a:extLst>
              <a:ext uri="{FF2B5EF4-FFF2-40B4-BE49-F238E27FC236}">
                <a16:creationId xmlns:a16="http://schemas.microsoft.com/office/drawing/2014/main" id="{C58B4A2D-3AA7-486F-9B74-FEA6EA6FC1D7}"/>
              </a:ext>
            </a:extLst>
          </p:cNvPr>
          <p:cNvCxnSpPr>
            <a:cxnSpLocks/>
          </p:cNvCxnSpPr>
          <p:nvPr/>
        </p:nvCxnSpPr>
        <p:spPr>
          <a:xfrm flipH="1">
            <a:off x="5965592" y="2019008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2B079A3A-1429-46DD-A859-519FDF3092D3}"/>
              </a:ext>
            </a:extLst>
          </p:cNvPr>
          <p:cNvSpPr txBox="1"/>
          <p:nvPr/>
        </p:nvSpPr>
        <p:spPr>
          <a:xfrm>
            <a:off x="6355616" y="1770492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Kime anlatmış?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81D2DDDA-3F6E-4DCA-A7D9-91E300B1E2D4}"/>
              </a:ext>
            </a:extLst>
          </p:cNvPr>
          <p:cNvSpPr/>
          <p:nvPr/>
        </p:nvSpPr>
        <p:spPr>
          <a:xfrm>
            <a:off x="3923929" y="1790094"/>
            <a:ext cx="737847" cy="461665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25" name="Bağlayıcı: Eğri 24">
            <a:extLst>
              <a:ext uri="{FF2B5EF4-FFF2-40B4-BE49-F238E27FC236}">
                <a16:creationId xmlns:a16="http://schemas.microsoft.com/office/drawing/2014/main" id="{DB408B82-9774-4867-B71E-770E975C85A8}"/>
              </a:ext>
            </a:extLst>
          </p:cNvPr>
          <p:cNvCxnSpPr>
            <a:cxnSpLocks/>
            <a:stCxn id="2" idx="0"/>
            <a:endCxn id="24" idx="0"/>
          </p:cNvCxnSpPr>
          <p:nvPr/>
        </p:nvCxnSpPr>
        <p:spPr>
          <a:xfrm rot="16200000" flipH="1" flipV="1">
            <a:off x="4760674" y="1296301"/>
            <a:ext cx="25972" cy="961614"/>
          </a:xfrm>
          <a:prstGeom prst="curvedConnector3">
            <a:avLst>
              <a:gd name="adj1" fmla="val -880179"/>
            </a:avLst>
          </a:prstGeom>
          <a:ln w="38100">
            <a:solidFill>
              <a:srgbClr val="7030A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4" name="Düz Ok Bağlayıcısı 33">
            <a:extLst>
              <a:ext uri="{FF2B5EF4-FFF2-40B4-BE49-F238E27FC236}">
                <a16:creationId xmlns:a16="http://schemas.microsoft.com/office/drawing/2014/main" id="{3B81E20D-00B8-4498-8181-7CFA58114A79}"/>
              </a:ext>
            </a:extLst>
          </p:cNvPr>
          <p:cNvCxnSpPr>
            <a:cxnSpLocks/>
          </p:cNvCxnSpPr>
          <p:nvPr/>
        </p:nvCxnSpPr>
        <p:spPr>
          <a:xfrm flipH="1">
            <a:off x="8588989" y="4195871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CD20593F-97D3-471F-A452-06C92E4485D3}"/>
              </a:ext>
            </a:extLst>
          </p:cNvPr>
          <p:cNvSpPr txBox="1"/>
          <p:nvPr/>
        </p:nvSpPr>
        <p:spPr>
          <a:xfrm>
            <a:off x="8748301" y="3957911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Kimde var?</a:t>
            </a:r>
          </a:p>
        </p:txBody>
      </p:sp>
      <p:cxnSp>
        <p:nvCxnSpPr>
          <p:cNvPr id="41" name="Bağlayıcı: Eğri 40">
            <a:extLst>
              <a:ext uri="{FF2B5EF4-FFF2-40B4-BE49-F238E27FC236}">
                <a16:creationId xmlns:a16="http://schemas.microsoft.com/office/drawing/2014/main" id="{D020E2C3-C952-4D94-8F47-FC65AD366CF2}"/>
              </a:ext>
            </a:extLst>
          </p:cNvPr>
          <p:cNvCxnSpPr>
            <a:cxnSpLocks/>
            <a:stCxn id="36" idx="0"/>
            <a:endCxn id="42" idx="0"/>
          </p:cNvCxnSpPr>
          <p:nvPr/>
        </p:nvCxnSpPr>
        <p:spPr>
          <a:xfrm rot="16200000" flipV="1">
            <a:off x="7857958" y="3600326"/>
            <a:ext cx="11755" cy="704082"/>
          </a:xfrm>
          <a:prstGeom prst="curvedConnector3">
            <a:avLst>
              <a:gd name="adj1" fmla="val 2044704"/>
            </a:avLst>
          </a:prstGeom>
          <a:ln w="38100">
            <a:solidFill>
              <a:srgbClr val="7030A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2" name="Dikdörtgen: Köşeleri Yuvarlatılmış 41">
            <a:extLst>
              <a:ext uri="{FF2B5EF4-FFF2-40B4-BE49-F238E27FC236}">
                <a16:creationId xmlns:a16="http://schemas.microsoft.com/office/drawing/2014/main" id="{B66CCE44-7507-49B5-B69E-85BA6CA66C28}"/>
              </a:ext>
            </a:extLst>
          </p:cNvPr>
          <p:cNvSpPr/>
          <p:nvPr/>
        </p:nvSpPr>
        <p:spPr>
          <a:xfrm>
            <a:off x="7068306" y="3946489"/>
            <a:ext cx="886975" cy="461665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790342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40" grpId="0" animBg="1"/>
      <p:bldP spid="18" grpId="0"/>
      <p:bldP spid="23" grpId="0"/>
      <p:bldP spid="24" grpId="0" animBg="1"/>
      <p:bldP spid="35" grpId="0"/>
      <p:bldP spid="4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7030A0"/>
                </a:solidFill>
              </a:rPr>
              <a:t>YER TAMLAYICISI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33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Babamdan biraz harçlık aldım.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4492192" y="3970000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Annemler Mersin’e gidecek.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4588392" y="1764405"/>
            <a:ext cx="818109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4012504" y="2750211"/>
            <a:ext cx="1953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almış?</a:t>
            </a:r>
          </a:p>
          <a:p>
            <a:pPr algn="ctr"/>
            <a:r>
              <a:rPr lang="tr-TR" sz="2400" dirty="0"/>
              <a:t>Alan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4997448" y="2347612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>
            <a:off x="3051793" y="289522"/>
            <a:ext cx="9107" cy="3882203"/>
          </a:xfrm>
          <a:prstGeom prst="curvedConnector3">
            <a:avLst>
              <a:gd name="adj1" fmla="val 3065389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7315200" y="3958244"/>
            <a:ext cx="1161271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5752231" y="5048659"/>
            <a:ext cx="3958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gidecek?</a:t>
            </a:r>
          </a:p>
          <a:p>
            <a:pPr algn="ctr"/>
            <a:r>
              <a:rPr lang="tr-TR" sz="2400" dirty="0"/>
              <a:t>Gidecek olan kim?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7895835" y="4572706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0" idx="2"/>
          </p:cNvCxnSpPr>
          <p:nvPr/>
        </p:nvCxnSpPr>
        <p:spPr>
          <a:xfrm rot="5400000">
            <a:off x="6723844" y="3255815"/>
            <a:ext cx="7899" cy="2336086"/>
          </a:xfrm>
          <a:prstGeom prst="curvedConnector3">
            <a:avLst>
              <a:gd name="adj1" fmla="val 2994075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4C95A424-A63A-4BE8-84C7-121D806D1045}"/>
              </a:ext>
            </a:extLst>
          </p:cNvPr>
          <p:cNvSpPr/>
          <p:nvPr/>
        </p:nvSpPr>
        <p:spPr>
          <a:xfrm rot="21583988">
            <a:off x="4890609" y="3966146"/>
            <a:ext cx="1336131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-20655" y="1801993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Ben</a:t>
            </a:r>
          </a:p>
        </p:txBody>
      </p:sp>
      <p:cxnSp>
        <p:nvCxnSpPr>
          <p:cNvPr id="20" name="Düz Ok Bağlayıcısı 19">
            <a:extLst>
              <a:ext uri="{FF2B5EF4-FFF2-40B4-BE49-F238E27FC236}">
                <a16:creationId xmlns:a16="http://schemas.microsoft.com/office/drawing/2014/main" id="{C58B4A2D-3AA7-486F-9B74-FEA6EA6FC1D7}"/>
              </a:ext>
            </a:extLst>
          </p:cNvPr>
          <p:cNvCxnSpPr>
            <a:cxnSpLocks/>
          </p:cNvCxnSpPr>
          <p:nvPr/>
        </p:nvCxnSpPr>
        <p:spPr>
          <a:xfrm flipH="1">
            <a:off x="5503810" y="2028708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2B079A3A-1429-46DD-A859-519FDF3092D3}"/>
              </a:ext>
            </a:extLst>
          </p:cNvPr>
          <p:cNvSpPr txBox="1"/>
          <p:nvPr/>
        </p:nvSpPr>
        <p:spPr>
          <a:xfrm>
            <a:off x="5834416" y="1770825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Kimden aldım?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81D2DDDA-3F6E-4DCA-A7D9-91E300B1E2D4}"/>
              </a:ext>
            </a:extLst>
          </p:cNvPr>
          <p:cNvSpPr/>
          <p:nvPr/>
        </p:nvSpPr>
        <p:spPr>
          <a:xfrm>
            <a:off x="1513967" y="1753649"/>
            <a:ext cx="1477065" cy="461665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25" name="Bağlayıcı: Eğri 24">
            <a:extLst>
              <a:ext uri="{FF2B5EF4-FFF2-40B4-BE49-F238E27FC236}">
                <a16:creationId xmlns:a16="http://schemas.microsoft.com/office/drawing/2014/main" id="{DB408B82-9774-4867-B71E-770E975C85A8}"/>
              </a:ext>
            </a:extLst>
          </p:cNvPr>
          <p:cNvCxnSpPr>
            <a:cxnSpLocks/>
            <a:stCxn id="2" idx="0"/>
            <a:endCxn id="24" idx="0"/>
          </p:cNvCxnSpPr>
          <p:nvPr/>
        </p:nvCxnSpPr>
        <p:spPr>
          <a:xfrm rot="16200000" flipV="1">
            <a:off x="3619596" y="386553"/>
            <a:ext cx="10756" cy="2744947"/>
          </a:xfrm>
          <a:prstGeom prst="curvedConnector3">
            <a:avLst>
              <a:gd name="adj1" fmla="val 2225325"/>
            </a:avLst>
          </a:prstGeom>
          <a:ln w="38100">
            <a:solidFill>
              <a:srgbClr val="7030A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4" name="Düz Ok Bağlayıcısı 33">
            <a:extLst>
              <a:ext uri="{FF2B5EF4-FFF2-40B4-BE49-F238E27FC236}">
                <a16:creationId xmlns:a16="http://schemas.microsoft.com/office/drawing/2014/main" id="{3B81E20D-00B8-4498-8181-7CFA58114A79}"/>
              </a:ext>
            </a:extLst>
          </p:cNvPr>
          <p:cNvCxnSpPr>
            <a:cxnSpLocks/>
          </p:cNvCxnSpPr>
          <p:nvPr/>
        </p:nvCxnSpPr>
        <p:spPr>
          <a:xfrm flipH="1">
            <a:off x="8588989" y="4195871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CD20593F-97D3-471F-A452-06C92E4485D3}"/>
              </a:ext>
            </a:extLst>
          </p:cNvPr>
          <p:cNvSpPr txBox="1"/>
          <p:nvPr/>
        </p:nvSpPr>
        <p:spPr>
          <a:xfrm>
            <a:off x="8983229" y="3956753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Nereye gidecek?</a:t>
            </a:r>
          </a:p>
        </p:txBody>
      </p:sp>
      <p:cxnSp>
        <p:nvCxnSpPr>
          <p:cNvPr id="41" name="Bağlayıcı: Eğri 40">
            <a:extLst>
              <a:ext uri="{FF2B5EF4-FFF2-40B4-BE49-F238E27FC236}">
                <a16:creationId xmlns:a16="http://schemas.microsoft.com/office/drawing/2014/main" id="{D020E2C3-C952-4D94-8F47-FC65AD366CF2}"/>
              </a:ext>
            </a:extLst>
          </p:cNvPr>
          <p:cNvCxnSpPr>
            <a:cxnSpLocks/>
            <a:stCxn id="36" idx="0"/>
            <a:endCxn id="42" idx="0"/>
          </p:cNvCxnSpPr>
          <p:nvPr/>
        </p:nvCxnSpPr>
        <p:spPr>
          <a:xfrm rot="16200000" flipV="1">
            <a:off x="7331992" y="3394400"/>
            <a:ext cx="1491" cy="1126198"/>
          </a:xfrm>
          <a:prstGeom prst="curvedConnector3">
            <a:avLst>
              <a:gd name="adj1" fmla="val 15431992"/>
            </a:avLst>
          </a:prstGeom>
          <a:ln w="38100">
            <a:solidFill>
              <a:srgbClr val="7030A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2" name="Dikdörtgen: Köşeleri Yuvarlatılmış 41">
            <a:extLst>
              <a:ext uri="{FF2B5EF4-FFF2-40B4-BE49-F238E27FC236}">
                <a16:creationId xmlns:a16="http://schemas.microsoft.com/office/drawing/2014/main" id="{B66CCE44-7507-49B5-B69E-85BA6CA66C28}"/>
              </a:ext>
            </a:extLst>
          </p:cNvPr>
          <p:cNvSpPr/>
          <p:nvPr/>
        </p:nvSpPr>
        <p:spPr>
          <a:xfrm>
            <a:off x="6224076" y="3956753"/>
            <a:ext cx="1091124" cy="461665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161982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40" grpId="0" animBg="1"/>
      <p:bldP spid="18" grpId="0"/>
      <p:bldP spid="23" grpId="0"/>
      <p:bldP spid="24" grpId="0" animBg="1"/>
      <p:bldP spid="35" grpId="0"/>
      <p:bldP spid="4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7030A0"/>
                </a:solidFill>
              </a:rPr>
              <a:t>YER TAMLAYICISI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34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Bahçedeki çiçeklere su verdim.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3506770" y="3979125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Bu cümlede yer tamlayıcısı var.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4439046" y="1764405"/>
            <a:ext cx="1064764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4012504" y="2750211"/>
            <a:ext cx="1953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vermiş?</a:t>
            </a:r>
          </a:p>
          <a:p>
            <a:pPr algn="ctr"/>
            <a:r>
              <a:rPr lang="tr-TR" sz="2400" dirty="0"/>
              <a:t>Veren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4997448" y="2347612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>
            <a:off x="3038783" y="302531"/>
            <a:ext cx="9107" cy="3856184"/>
          </a:xfrm>
          <a:prstGeom prst="curvedConnector3">
            <a:avLst>
              <a:gd name="adj1" fmla="val 3065389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7316259" y="3958244"/>
            <a:ext cx="579576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5626674" y="5048659"/>
            <a:ext cx="3958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 var?</a:t>
            </a:r>
          </a:p>
          <a:p>
            <a:pPr algn="ctr"/>
            <a:r>
              <a:rPr lang="tr-TR" sz="2400" dirty="0"/>
              <a:t>Var olan ne?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7606048" y="4572706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0" idx="2"/>
          </p:cNvCxnSpPr>
          <p:nvPr/>
        </p:nvCxnSpPr>
        <p:spPr>
          <a:xfrm rot="5400000">
            <a:off x="6996472" y="3817728"/>
            <a:ext cx="7395" cy="1211756"/>
          </a:xfrm>
          <a:prstGeom prst="curvedConnector3">
            <a:avLst>
              <a:gd name="adj1" fmla="val 3191318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4C95A424-A63A-4BE8-84C7-121D806D1045}"/>
              </a:ext>
            </a:extLst>
          </p:cNvPr>
          <p:cNvSpPr/>
          <p:nvPr/>
        </p:nvSpPr>
        <p:spPr>
          <a:xfrm rot="21583988">
            <a:off x="5471239" y="3965642"/>
            <a:ext cx="1843954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-20655" y="1801993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Ben</a:t>
            </a:r>
          </a:p>
        </p:txBody>
      </p:sp>
      <p:cxnSp>
        <p:nvCxnSpPr>
          <p:cNvPr id="20" name="Düz Ok Bağlayıcısı 19">
            <a:extLst>
              <a:ext uri="{FF2B5EF4-FFF2-40B4-BE49-F238E27FC236}">
                <a16:creationId xmlns:a16="http://schemas.microsoft.com/office/drawing/2014/main" id="{C58B4A2D-3AA7-486F-9B74-FEA6EA6FC1D7}"/>
              </a:ext>
            </a:extLst>
          </p:cNvPr>
          <p:cNvCxnSpPr>
            <a:cxnSpLocks/>
          </p:cNvCxnSpPr>
          <p:nvPr/>
        </p:nvCxnSpPr>
        <p:spPr>
          <a:xfrm flipH="1">
            <a:off x="5564323" y="2027885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2B079A3A-1429-46DD-A859-519FDF3092D3}"/>
              </a:ext>
            </a:extLst>
          </p:cNvPr>
          <p:cNvSpPr txBox="1"/>
          <p:nvPr/>
        </p:nvSpPr>
        <p:spPr>
          <a:xfrm>
            <a:off x="5834416" y="1770825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Neye verdim?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81D2DDDA-3F6E-4DCA-A7D9-91E300B1E2D4}"/>
              </a:ext>
            </a:extLst>
          </p:cNvPr>
          <p:cNvSpPr/>
          <p:nvPr/>
        </p:nvSpPr>
        <p:spPr>
          <a:xfrm>
            <a:off x="1513967" y="1753649"/>
            <a:ext cx="2541327" cy="461665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25" name="Bağlayıcı: Eğri 24">
            <a:extLst>
              <a:ext uri="{FF2B5EF4-FFF2-40B4-BE49-F238E27FC236}">
                <a16:creationId xmlns:a16="http://schemas.microsoft.com/office/drawing/2014/main" id="{DB408B82-9774-4867-B71E-770E975C85A8}"/>
              </a:ext>
            </a:extLst>
          </p:cNvPr>
          <p:cNvCxnSpPr>
            <a:cxnSpLocks/>
            <a:stCxn id="2" idx="0"/>
            <a:endCxn id="24" idx="0"/>
          </p:cNvCxnSpPr>
          <p:nvPr/>
        </p:nvCxnSpPr>
        <p:spPr>
          <a:xfrm rot="16200000" flipV="1">
            <a:off x="3872652" y="665628"/>
            <a:ext cx="10756" cy="2186797"/>
          </a:xfrm>
          <a:prstGeom prst="curvedConnector3">
            <a:avLst>
              <a:gd name="adj1" fmla="val 2225325"/>
            </a:avLst>
          </a:prstGeom>
          <a:ln w="38100">
            <a:solidFill>
              <a:srgbClr val="7030A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4" name="Düz Ok Bağlayıcısı 33">
            <a:extLst>
              <a:ext uri="{FF2B5EF4-FFF2-40B4-BE49-F238E27FC236}">
                <a16:creationId xmlns:a16="http://schemas.microsoft.com/office/drawing/2014/main" id="{3B81E20D-00B8-4498-8181-7CFA58114A79}"/>
              </a:ext>
            </a:extLst>
          </p:cNvPr>
          <p:cNvCxnSpPr>
            <a:cxnSpLocks/>
          </p:cNvCxnSpPr>
          <p:nvPr/>
        </p:nvCxnSpPr>
        <p:spPr>
          <a:xfrm flipH="1">
            <a:off x="8041045" y="4185648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CD20593F-97D3-471F-A452-06C92E4485D3}"/>
              </a:ext>
            </a:extLst>
          </p:cNvPr>
          <p:cNvSpPr txBox="1"/>
          <p:nvPr/>
        </p:nvSpPr>
        <p:spPr>
          <a:xfrm>
            <a:off x="8238227" y="3954815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Nerede var?</a:t>
            </a:r>
          </a:p>
        </p:txBody>
      </p:sp>
      <p:cxnSp>
        <p:nvCxnSpPr>
          <p:cNvPr id="41" name="Bağlayıcı: Eğri 40">
            <a:extLst>
              <a:ext uri="{FF2B5EF4-FFF2-40B4-BE49-F238E27FC236}">
                <a16:creationId xmlns:a16="http://schemas.microsoft.com/office/drawing/2014/main" id="{D020E2C3-C952-4D94-8F47-FC65AD366CF2}"/>
              </a:ext>
            </a:extLst>
          </p:cNvPr>
          <p:cNvCxnSpPr>
            <a:cxnSpLocks/>
            <a:stCxn id="36" idx="0"/>
            <a:endCxn id="42" idx="0"/>
          </p:cNvCxnSpPr>
          <p:nvPr/>
        </p:nvCxnSpPr>
        <p:spPr>
          <a:xfrm rot="16200000" flipH="1" flipV="1">
            <a:off x="6136405" y="2505887"/>
            <a:ext cx="17286" cy="2921999"/>
          </a:xfrm>
          <a:prstGeom prst="curvedConnector3">
            <a:avLst>
              <a:gd name="adj1" fmla="val -1322457"/>
            </a:avLst>
          </a:prstGeom>
          <a:ln w="38100">
            <a:solidFill>
              <a:srgbClr val="7030A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2" name="Dikdörtgen: Köşeleri Yuvarlatılmış 41">
            <a:extLst>
              <a:ext uri="{FF2B5EF4-FFF2-40B4-BE49-F238E27FC236}">
                <a16:creationId xmlns:a16="http://schemas.microsoft.com/office/drawing/2014/main" id="{B66CCE44-7507-49B5-B69E-85BA6CA66C28}"/>
              </a:ext>
            </a:extLst>
          </p:cNvPr>
          <p:cNvSpPr/>
          <p:nvPr/>
        </p:nvSpPr>
        <p:spPr>
          <a:xfrm>
            <a:off x="3897923" y="3975530"/>
            <a:ext cx="1572249" cy="461665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621891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40" grpId="0" animBg="1"/>
      <p:bldP spid="18" grpId="0"/>
      <p:bldP spid="23" grpId="0"/>
      <p:bldP spid="24" grpId="0" animBg="1"/>
      <p:bldP spid="35" grpId="0"/>
      <p:bldP spid="4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00B050"/>
                </a:solidFill>
              </a:rPr>
              <a:t>ZARF TAMLAYICISI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35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778643" y="1763093"/>
            <a:ext cx="10717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/>
              <a:t>Yüklemin bildirdiği işi veya oluşu zaman, hâl, miktar, yer, araç veya sebep bakımından tamamlayan ögeye «</a:t>
            </a:r>
            <a:r>
              <a:rPr lang="tr-TR" sz="2400" dirty="0">
                <a:solidFill>
                  <a:srgbClr val="00B050"/>
                </a:solidFill>
              </a:rPr>
              <a:t>zarf tamlayıcısı</a:t>
            </a:r>
            <a:r>
              <a:rPr lang="tr-TR" sz="2400" dirty="0"/>
              <a:t>» denir. 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7C6AA29F-C290-405C-9DCE-2EB3CEBBD608}"/>
              </a:ext>
            </a:extLst>
          </p:cNvPr>
          <p:cNvSpPr txBox="1"/>
          <p:nvPr/>
        </p:nvSpPr>
        <p:spPr>
          <a:xfrm>
            <a:off x="1772737" y="3405875"/>
            <a:ext cx="92381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/>
              <a:t>Yükleme sorulan </a:t>
            </a:r>
            <a:r>
              <a:rPr lang="tr-TR" sz="2400" dirty="0">
                <a:solidFill>
                  <a:schemeClr val="bg2"/>
                </a:solidFill>
              </a:rPr>
              <a:t>“Nasıl, niçin, niye, ne zaman, ne kadar, nereye, ne şekilde, ne ile, kim ile?” </a:t>
            </a:r>
            <a:r>
              <a:rPr lang="tr-TR" sz="2400" dirty="0"/>
              <a:t>sorularının cevabıdır.</a:t>
            </a:r>
          </a:p>
        </p:txBody>
      </p:sp>
    </p:spTree>
    <p:extLst>
      <p:ext uri="{BB962C8B-B14F-4D97-AF65-F5344CB8AC3E}">
        <p14:creationId xmlns:p14="http://schemas.microsoft.com/office/powerpoint/2010/main" val="32346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00B050"/>
                </a:solidFill>
              </a:rPr>
              <a:t>ZARF TAMLAYICISI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36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58269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Arkadaşımı çarşıdan çıkarken görmüştüm.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2619003" y="3970357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Çocuklar sandalyeleri hızla salona taşıdı.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5277891" y="1753649"/>
            <a:ext cx="1682201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5148798" y="2678042"/>
            <a:ext cx="1953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görmüş?</a:t>
            </a:r>
          </a:p>
          <a:p>
            <a:pPr algn="ctr"/>
            <a:r>
              <a:rPr lang="tr-TR" sz="2400" dirty="0"/>
              <a:t>Gören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6125342" y="2303077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>
            <a:off x="3607187" y="-276629"/>
            <a:ext cx="19863" cy="5003748"/>
          </a:xfrm>
          <a:prstGeom prst="curvedConnector3">
            <a:avLst>
              <a:gd name="adj1" fmla="val 1459603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7315200" y="3958244"/>
            <a:ext cx="861275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5916462" y="5048659"/>
            <a:ext cx="3958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taşıdı?</a:t>
            </a:r>
          </a:p>
          <a:p>
            <a:pPr algn="ctr"/>
            <a:r>
              <a:rPr lang="tr-TR" sz="2400" dirty="0"/>
              <a:t>Taşıyan kim?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7895835" y="4572706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0" idx="2"/>
          </p:cNvCxnSpPr>
          <p:nvPr/>
        </p:nvCxnSpPr>
        <p:spPr>
          <a:xfrm rot="5400000" flipH="1">
            <a:off x="5661593" y="2335665"/>
            <a:ext cx="12377" cy="4156112"/>
          </a:xfrm>
          <a:prstGeom prst="curvedConnector3">
            <a:avLst>
              <a:gd name="adj1" fmla="val -1846974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4C95A424-A63A-4BE8-84C7-121D806D1045}"/>
              </a:ext>
            </a:extLst>
          </p:cNvPr>
          <p:cNvSpPr/>
          <p:nvPr/>
        </p:nvSpPr>
        <p:spPr>
          <a:xfrm rot="21583988">
            <a:off x="2960505" y="3945870"/>
            <a:ext cx="1256292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-20655" y="1801993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Ben</a:t>
            </a:r>
          </a:p>
        </p:txBody>
      </p:sp>
      <p:cxnSp>
        <p:nvCxnSpPr>
          <p:cNvPr id="20" name="Düz Ok Bağlayıcısı 19">
            <a:extLst>
              <a:ext uri="{FF2B5EF4-FFF2-40B4-BE49-F238E27FC236}">
                <a16:creationId xmlns:a16="http://schemas.microsoft.com/office/drawing/2014/main" id="{C58B4A2D-3AA7-486F-9B74-FEA6EA6FC1D7}"/>
              </a:ext>
            </a:extLst>
          </p:cNvPr>
          <p:cNvCxnSpPr>
            <a:cxnSpLocks/>
          </p:cNvCxnSpPr>
          <p:nvPr/>
        </p:nvCxnSpPr>
        <p:spPr>
          <a:xfrm flipH="1">
            <a:off x="7156858" y="2036574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2B079A3A-1429-46DD-A859-519FDF3092D3}"/>
              </a:ext>
            </a:extLst>
          </p:cNvPr>
          <p:cNvSpPr txBox="1"/>
          <p:nvPr/>
        </p:nvSpPr>
        <p:spPr>
          <a:xfrm>
            <a:off x="7679158" y="1764772"/>
            <a:ext cx="3259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 zaman görmüştüm?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81D2DDDA-3F6E-4DCA-A7D9-91E300B1E2D4}"/>
              </a:ext>
            </a:extLst>
          </p:cNvPr>
          <p:cNvSpPr/>
          <p:nvPr/>
        </p:nvSpPr>
        <p:spPr>
          <a:xfrm>
            <a:off x="3015127" y="1752905"/>
            <a:ext cx="2262764" cy="461665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25" name="Bağlayıcı: Eğri 24">
            <a:extLst>
              <a:ext uri="{FF2B5EF4-FFF2-40B4-BE49-F238E27FC236}">
                <a16:creationId xmlns:a16="http://schemas.microsoft.com/office/drawing/2014/main" id="{DB408B82-9774-4867-B71E-770E975C85A8}"/>
              </a:ext>
            </a:extLst>
          </p:cNvPr>
          <p:cNvCxnSpPr>
            <a:cxnSpLocks/>
            <a:stCxn id="2" idx="0"/>
            <a:endCxn id="24" idx="0"/>
          </p:cNvCxnSpPr>
          <p:nvPr/>
        </p:nvCxnSpPr>
        <p:spPr>
          <a:xfrm rot="16200000" flipV="1">
            <a:off x="5132379" y="767035"/>
            <a:ext cx="744" cy="1972483"/>
          </a:xfrm>
          <a:prstGeom prst="curvedConnector3">
            <a:avLst>
              <a:gd name="adj1" fmla="val 30825806"/>
            </a:avLst>
          </a:prstGeom>
          <a:ln w="38100">
            <a:solidFill>
              <a:srgbClr val="00B05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4" name="Düz Ok Bağlayıcısı 33">
            <a:extLst>
              <a:ext uri="{FF2B5EF4-FFF2-40B4-BE49-F238E27FC236}">
                <a16:creationId xmlns:a16="http://schemas.microsoft.com/office/drawing/2014/main" id="{3B81E20D-00B8-4498-8181-7CFA58114A79}"/>
              </a:ext>
            </a:extLst>
          </p:cNvPr>
          <p:cNvCxnSpPr>
            <a:cxnSpLocks/>
          </p:cNvCxnSpPr>
          <p:nvPr/>
        </p:nvCxnSpPr>
        <p:spPr>
          <a:xfrm flipH="1">
            <a:off x="8345892" y="4187139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CD20593F-97D3-471F-A452-06C92E4485D3}"/>
              </a:ext>
            </a:extLst>
          </p:cNvPr>
          <p:cNvSpPr txBox="1"/>
          <p:nvPr/>
        </p:nvSpPr>
        <p:spPr>
          <a:xfrm>
            <a:off x="8531349" y="3942946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Nasıl taşıdı?</a:t>
            </a:r>
          </a:p>
        </p:txBody>
      </p:sp>
      <p:cxnSp>
        <p:nvCxnSpPr>
          <p:cNvPr id="41" name="Bağlayıcı: Eğri 40">
            <a:extLst>
              <a:ext uri="{FF2B5EF4-FFF2-40B4-BE49-F238E27FC236}">
                <a16:creationId xmlns:a16="http://schemas.microsoft.com/office/drawing/2014/main" id="{D020E2C3-C952-4D94-8F47-FC65AD366CF2}"/>
              </a:ext>
            </a:extLst>
          </p:cNvPr>
          <p:cNvCxnSpPr>
            <a:cxnSpLocks/>
            <a:stCxn id="36" idx="0"/>
            <a:endCxn id="42" idx="0"/>
          </p:cNvCxnSpPr>
          <p:nvPr/>
        </p:nvCxnSpPr>
        <p:spPr>
          <a:xfrm rot="16200000" flipH="1" flipV="1">
            <a:off x="6918437" y="3142955"/>
            <a:ext cx="12113" cy="1642689"/>
          </a:xfrm>
          <a:prstGeom prst="curvedConnector3">
            <a:avLst>
              <a:gd name="adj1" fmla="val -1887229"/>
            </a:avLst>
          </a:prstGeom>
          <a:ln w="38100">
            <a:solidFill>
              <a:srgbClr val="00B05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2" name="Dikdörtgen: Köşeleri Yuvarlatılmış 41">
            <a:extLst>
              <a:ext uri="{FF2B5EF4-FFF2-40B4-BE49-F238E27FC236}">
                <a16:creationId xmlns:a16="http://schemas.microsoft.com/office/drawing/2014/main" id="{B66CCE44-7507-49B5-B69E-85BA6CA66C28}"/>
              </a:ext>
            </a:extLst>
          </p:cNvPr>
          <p:cNvSpPr/>
          <p:nvPr/>
        </p:nvSpPr>
        <p:spPr>
          <a:xfrm>
            <a:off x="5752231" y="3970357"/>
            <a:ext cx="701835" cy="461665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440342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40" grpId="0" animBg="1"/>
      <p:bldP spid="18" grpId="0"/>
      <p:bldP spid="23" grpId="0"/>
      <p:bldP spid="24" grpId="0" animBg="1"/>
      <p:bldP spid="35" grpId="0"/>
      <p:bldP spid="4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00B050"/>
                </a:solidFill>
              </a:rPr>
              <a:t>ZARF TAMLAYICISI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37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58269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Kursta öğrendiklerini iki saat tekrar etti.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1686848" y="3959102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Adam, öfkesinden etrafına bağırıp çağırıyordu.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5159513" y="1752905"/>
            <a:ext cx="1401086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4692518" y="2685598"/>
            <a:ext cx="2335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tekrar etti?</a:t>
            </a:r>
          </a:p>
          <a:p>
            <a:pPr algn="ctr"/>
            <a:r>
              <a:rPr lang="tr-TR" sz="2400" dirty="0"/>
              <a:t>Tekrar eden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5916462" y="2303077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>
            <a:off x="3477347" y="-147533"/>
            <a:ext cx="20607" cy="4744812"/>
          </a:xfrm>
          <a:prstGeom prst="curvedConnector3">
            <a:avLst>
              <a:gd name="adj1" fmla="val 1410516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5486400" y="3958021"/>
            <a:ext cx="2615763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4415764" y="5048659"/>
            <a:ext cx="45663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bağırıp çağırıyordu?</a:t>
            </a:r>
          </a:p>
          <a:p>
            <a:pPr algn="ctr"/>
            <a:r>
              <a:rPr lang="tr-TR" sz="2400" dirty="0"/>
              <a:t>Bağırıp çağıran kim?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6794282" y="4572706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0" idx="2"/>
          </p:cNvCxnSpPr>
          <p:nvPr/>
        </p:nvCxnSpPr>
        <p:spPr>
          <a:xfrm rot="5400000">
            <a:off x="4651458" y="2284688"/>
            <a:ext cx="7827" cy="4277822"/>
          </a:xfrm>
          <a:prstGeom prst="curvedConnector3">
            <a:avLst>
              <a:gd name="adj1" fmla="val 3020698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4C95A424-A63A-4BE8-84C7-121D806D1045}"/>
              </a:ext>
            </a:extLst>
          </p:cNvPr>
          <p:cNvSpPr/>
          <p:nvPr/>
        </p:nvSpPr>
        <p:spPr>
          <a:xfrm rot="21583988">
            <a:off x="2062165" y="3965851"/>
            <a:ext cx="906439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-20655" y="1801993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O</a:t>
            </a:r>
          </a:p>
        </p:txBody>
      </p:sp>
      <p:cxnSp>
        <p:nvCxnSpPr>
          <p:cNvPr id="20" name="Düz Ok Bağlayıcısı 19">
            <a:extLst>
              <a:ext uri="{FF2B5EF4-FFF2-40B4-BE49-F238E27FC236}">
                <a16:creationId xmlns:a16="http://schemas.microsoft.com/office/drawing/2014/main" id="{C58B4A2D-3AA7-486F-9B74-FEA6EA6FC1D7}"/>
              </a:ext>
            </a:extLst>
          </p:cNvPr>
          <p:cNvCxnSpPr>
            <a:cxnSpLocks/>
          </p:cNvCxnSpPr>
          <p:nvPr/>
        </p:nvCxnSpPr>
        <p:spPr>
          <a:xfrm flipH="1">
            <a:off x="6698943" y="2019008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2B079A3A-1429-46DD-A859-519FDF3092D3}"/>
              </a:ext>
            </a:extLst>
          </p:cNvPr>
          <p:cNvSpPr txBox="1"/>
          <p:nvPr/>
        </p:nvSpPr>
        <p:spPr>
          <a:xfrm>
            <a:off x="7041595" y="1763208"/>
            <a:ext cx="3259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 kadar tekrar etti?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81D2DDDA-3F6E-4DCA-A7D9-91E300B1E2D4}"/>
              </a:ext>
            </a:extLst>
          </p:cNvPr>
          <p:cNvSpPr/>
          <p:nvPr/>
        </p:nvSpPr>
        <p:spPr>
          <a:xfrm>
            <a:off x="4217865" y="1752905"/>
            <a:ext cx="941647" cy="461665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25" name="Bağlayıcı: Eğri 24">
            <a:extLst>
              <a:ext uri="{FF2B5EF4-FFF2-40B4-BE49-F238E27FC236}">
                <a16:creationId xmlns:a16="http://schemas.microsoft.com/office/drawing/2014/main" id="{DB408B82-9774-4867-B71E-770E975C85A8}"/>
              </a:ext>
            </a:extLst>
          </p:cNvPr>
          <p:cNvCxnSpPr>
            <a:cxnSpLocks/>
            <a:stCxn id="2" idx="0"/>
            <a:endCxn id="24" idx="0"/>
          </p:cNvCxnSpPr>
          <p:nvPr/>
        </p:nvCxnSpPr>
        <p:spPr>
          <a:xfrm rot="16200000" flipV="1">
            <a:off x="5274373" y="1167221"/>
            <a:ext cx="12700" cy="1171367"/>
          </a:xfrm>
          <a:prstGeom prst="curvedConnector3">
            <a:avLst>
              <a:gd name="adj1" fmla="val 1800000"/>
            </a:avLst>
          </a:prstGeom>
          <a:ln w="38100">
            <a:solidFill>
              <a:srgbClr val="00B05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4" name="Düz Ok Bağlayıcısı 33">
            <a:extLst>
              <a:ext uri="{FF2B5EF4-FFF2-40B4-BE49-F238E27FC236}">
                <a16:creationId xmlns:a16="http://schemas.microsoft.com/office/drawing/2014/main" id="{3B81E20D-00B8-4498-8181-7CFA58114A79}"/>
              </a:ext>
            </a:extLst>
          </p:cNvPr>
          <p:cNvCxnSpPr>
            <a:cxnSpLocks/>
          </p:cNvCxnSpPr>
          <p:nvPr/>
        </p:nvCxnSpPr>
        <p:spPr>
          <a:xfrm flipH="1">
            <a:off x="8149262" y="4205429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CD20593F-97D3-471F-A452-06C92E4485D3}"/>
              </a:ext>
            </a:extLst>
          </p:cNvPr>
          <p:cNvSpPr txBox="1"/>
          <p:nvPr/>
        </p:nvSpPr>
        <p:spPr>
          <a:xfrm>
            <a:off x="8513257" y="3952356"/>
            <a:ext cx="3823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Neden bağırıp çağırıyordu?</a:t>
            </a:r>
          </a:p>
        </p:txBody>
      </p:sp>
      <p:cxnSp>
        <p:nvCxnSpPr>
          <p:cNvPr id="41" name="Bağlayıcı: Eğri 40">
            <a:extLst>
              <a:ext uri="{FF2B5EF4-FFF2-40B4-BE49-F238E27FC236}">
                <a16:creationId xmlns:a16="http://schemas.microsoft.com/office/drawing/2014/main" id="{D020E2C3-C952-4D94-8F47-FC65AD366CF2}"/>
              </a:ext>
            </a:extLst>
          </p:cNvPr>
          <p:cNvCxnSpPr>
            <a:cxnSpLocks/>
            <a:stCxn id="36" idx="0"/>
            <a:endCxn id="42" idx="0"/>
          </p:cNvCxnSpPr>
          <p:nvPr/>
        </p:nvCxnSpPr>
        <p:spPr>
          <a:xfrm rot="16200000" flipV="1">
            <a:off x="5269882" y="2433621"/>
            <a:ext cx="1396" cy="3047404"/>
          </a:xfrm>
          <a:prstGeom prst="curvedConnector3">
            <a:avLst>
              <a:gd name="adj1" fmla="val 16475358"/>
            </a:avLst>
          </a:prstGeom>
          <a:ln w="38100">
            <a:solidFill>
              <a:srgbClr val="00B05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2" name="Dikdörtgen: Köşeleri Yuvarlatılmış 41">
            <a:extLst>
              <a:ext uri="{FF2B5EF4-FFF2-40B4-BE49-F238E27FC236}">
                <a16:creationId xmlns:a16="http://schemas.microsoft.com/office/drawing/2014/main" id="{B66CCE44-7507-49B5-B69E-85BA6CA66C28}"/>
              </a:ext>
            </a:extLst>
          </p:cNvPr>
          <p:cNvSpPr/>
          <p:nvPr/>
        </p:nvSpPr>
        <p:spPr>
          <a:xfrm>
            <a:off x="3007703" y="3956625"/>
            <a:ext cx="1478349" cy="461665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172886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40" grpId="0" animBg="1"/>
      <p:bldP spid="18" grpId="0"/>
      <p:bldP spid="23" grpId="0"/>
      <p:bldP spid="24" grpId="0" animBg="1"/>
      <p:bldP spid="35" grpId="0"/>
      <p:bldP spid="4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00B050"/>
                </a:solidFill>
              </a:rPr>
              <a:t>ZARF TAMLAYICISI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38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7108"/>
            <a:ext cx="58269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İstanbul’a uçakla gidecekmiş.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2619003" y="3970357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İşçi elindeki çuvalı yukarı taşıdı.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3671033" y="1805946"/>
            <a:ext cx="1602303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3067110" y="2696779"/>
            <a:ext cx="29560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gidecekmiş?</a:t>
            </a:r>
          </a:p>
          <a:p>
            <a:pPr algn="ctr"/>
            <a:r>
              <a:rPr lang="tr-TR" sz="2400" dirty="0"/>
              <a:t>Gidecek olan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4545117" y="2303077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 flipH="1">
            <a:off x="2777498" y="572924"/>
            <a:ext cx="32434" cy="3356941"/>
          </a:xfrm>
          <a:prstGeom prst="curvedConnector3">
            <a:avLst>
              <a:gd name="adj1" fmla="val -732639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6186835" y="3987182"/>
            <a:ext cx="781234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4545116" y="5048659"/>
            <a:ext cx="3958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taşıdı?</a:t>
            </a:r>
          </a:p>
          <a:p>
            <a:pPr algn="ctr"/>
            <a:r>
              <a:rPr lang="tr-TR" sz="2400" dirty="0"/>
              <a:t>Taşıyan kim?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6569476" y="4572706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0" idx="2"/>
          </p:cNvCxnSpPr>
          <p:nvPr/>
        </p:nvCxnSpPr>
        <p:spPr>
          <a:xfrm rot="5400000" flipH="1">
            <a:off x="4884000" y="2755396"/>
            <a:ext cx="39641" cy="3347263"/>
          </a:xfrm>
          <a:prstGeom prst="curvedConnector3">
            <a:avLst>
              <a:gd name="adj1" fmla="val -576676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4C95A424-A63A-4BE8-84C7-121D806D1045}"/>
              </a:ext>
            </a:extLst>
          </p:cNvPr>
          <p:cNvSpPr/>
          <p:nvPr/>
        </p:nvSpPr>
        <p:spPr>
          <a:xfrm rot="21583988">
            <a:off x="2960509" y="3947544"/>
            <a:ext cx="537209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-20655" y="1801993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O</a:t>
            </a:r>
          </a:p>
        </p:txBody>
      </p:sp>
      <p:cxnSp>
        <p:nvCxnSpPr>
          <p:cNvPr id="20" name="Düz Ok Bağlayıcısı 19">
            <a:extLst>
              <a:ext uri="{FF2B5EF4-FFF2-40B4-BE49-F238E27FC236}">
                <a16:creationId xmlns:a16="http://schemas.microsoft.com/office/drawing/2014/main" id="{C58B4A2D-3AA7-486F-9B74-FEA6EA6FC1D7}"/>
              </a:ext>
            </a:extLst>
          </p:cNvPr>
          <p:cNvCxnSpPr>
            <a:cxnSpLocks/>
          </p:cNvCxnSpPr>
          <p:nvPr/>
        </p:nvCxnSpPr>
        <p:spPr>
          <a:xfrm flipH="1">
            <a:off x="5394162" y="2045802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2B079A3A-1429-46DD-A859-519FDF3092D3}"/>
              </a:ext>
            </a:extLst>
          </p:cNvPr>
          <p:cNvSpPr txBox="1"/>
          <p:nvPr/>
        </p:nvSpPr>
        <p:spPr>
          <a:xfrm>
            <a:off x="5608132" y="1764772"/>
            <a:ext cx="3259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 ile gidecekmiş?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81D2DDDA-3F6E-4DCA-A7D9-91E300B1E2D4}"/>
              </a:ext>
            </a:extLst>
          </p:cNvPr>
          <p:cNvSpPr/>
          <p:nvPr/>
        </p:nvSpPr>
        <p:spPr>
          <a:xfrm>
            <a:off x="1487621" y="1752905"/>
            <a:ext cx="1317723" cy="461665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25" name="Bağlayıcı: Eğri 24">
            <a:extLst>
              <a:ext uri="{FF2B5EF4-FFF2-40B4-BE49-F238E27FC236}">
                <a16:creationId xmlns:a16="http://schemas.microsoft.com/office/drawing/2014/main" id="{DB408B82-9774-4867-B71E-770E975C85A8}"/>
              </a:ext>
            </a:extLst>
          </p:cNvPr>
          <p:cNvCxnSpPr>
            <a:cxnSpLocks/>
            <a:stCxn id="2" idx="0"/>
            <a:endCxn id="24" idx="0"/>
          </p:cNvCxnSpPr>
          <p:nvPr/>
        </p:nvCxnSpPr>
        <p:spPr>
          <a:xfrm rot="16200000" flipV="1">
            <a:off x="3282814" y="616575"/>
            <a:ext cx="53041" cy="2325702"/>
          </a:xfrm>
          <a:prstGeom prst="curvedConnector3">
            <a:avLst>
              <a:gd name="adj1" fmla="val 530987"/>
            </a:avLst>
          </a:prstGeom>
          <a:ln w="38100">
            <a:solidFill>
              <a:srgbClr val="00B05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4" name="Düz Ok Bağlayıcısı 33">
            <a:extLst>
              <a:ext uri="{FF2B5EF4-FFF2-40B4-BE49-F238E27FC236}">
                <a16:creationId xmlns:a16="http://schemas.microsoft.com/office/drawing/2014/main" id="{3B81E20D-00B8-4498-8181-7CFA58114A79}"/>
              </a:ext>
            </a:extLst>
          </p:cNvPr>
          <p:cNvCxnSpPr>
            <a:cxnSpLocks/>
          </p:cNvCxnSpPr>
          <p:nvPr/>
        </p:nvCxnSpPr>
        <p:spPr>
          <a:xfrm flipH="1">
            <a:off x="7112319" y="4218870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CD20593F-97D3-471F-A452-06C92E4485D3}"/>
              </a:ext>
            </a:extLst>
          </p:cNvPr>
          <p:cNvSpPr txBox="1"/>
          <p:nvPr/>
        </p:nvSpPr>
        <p:spPr>
          <a:xfrm>
            <a:off x="7400819" y="3952676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Nereye taşıdı?</a:t>
            </a:r>
          </a:p>
        </p:txBody>
      </p:sp>
      <p:cxnSp>
        <p:nvCxnSpPr>
          <p:cNvPr id="41" name="Bağlayıcı: Eğri 40">
            <a:extLst>
              <a:ext uri="{FF2B5EF4-FFF2-40B4-BE49-F238E27FC236}">
                <a16:creationId xmlns:a16="http://schemas.microsoft.com/office/drawing/2014/main" id="{D020E2C3-C952-4D94-8F47-FC65AD366CF2}"/>
              </a:ext>
            </a:extLst>
          </p:cNvPr>
          <p:cNvCxnSpPr>
            <a:cxnSpLocks/>
            <a:stCxn id="36" idx="0"/>
            <a:endCxn id="42" idx="0"/>
          </p:cNvCxnSpPr>
          <p:nvPr/>
        </p:nvCxnSpPr>
        <p:spPr>
          <a:xfrm rot="16200000" flipH="1" flipV="1">
            <a:off x="6165184" y="3575769"/>
            <a:ext cx="856" cy="823681"/>
          </a:xfrm>
          <a:prstGeom prst="curvedConnector3">
            <a:avLst>
              <a:gd name="adj1" fmla="val -26705607"/>
            </a:avLst>
          </a:prstGeom>
          <a:ln w="38100">
            <a:solidFill>
              <a:srgbClr val="00B05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2" name="Dikdörtgen: Köşeleri Yuvarlatılmış 41">
            <a:extLst>
              <a:ext uri="{FF2B5EF4-FFF2-40B4-BE49-F238E27FC236}">
                <a16:creationId xmlns:a16="http://schemas.microsoft.com/office/drawing/2014/main" id="{B66CCE44-7507-49B5-B69E-85BA6CA66C28}"/>
              </a:ext>
            </a:extLst>
          </p:cNvPr>
          <p:cNvSpPr/>
          <p:nvPr/>
        </p:nvSpPr>
        <p:spPr>
          <a:xfrm>
            <a:off x="5328683" y="3988038"/>
            <a:ext cx="850175" cy="461665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29419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40" grpId="0" animBg="1"/>
      <p:bldP spid="18" grpId="0"/>
      <p:bldP spid="23" grpId="0"/>
      <p:bldP spid="24" grpId="0" animBg="1"/>
      <p:bldP spid="35" grpId="0"/>
      <p:bldP spid="4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Başlık 49">
            <a:extLst>
              <a:ext uri="{FF2B5EF4-FFF2-40B4-BE49-F238E27FC236}">
                <a16:creationId xmlns:a16="http://schemas.microsoft.com/office/drawing/2014/main" id="{12B733F3-8D97-4194-A1E5-84F6737F1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6163" y="696584"/>
            <a:ext cx="6276513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7030A0"/>
                </a:solidFill>
              </a:rPr>
              <a:t>NER</a:t>
            </a:r>
            <a:r>
              <a:rPr lang="tr-TR" dirty="0">
                <a:solidFill>
                  <a:srgbClr val="00B050"/>
                </a:solidFill>
              </a:rPr>
              <a:t>EYE?</a:t>
            </a:r>
          </a:p>
        </p:txBody>
      </p:sp>
      <p:sp>
        <p:nvSpPr>
          <p:cNvPr id="51" name="Metin Yer Tutucusu 50">
            <a:extLst>
              <a:ext uri="{FF2B5EF4-FFF2-40B4-BE49-F238E27FC236}">
                <a16:creationId xmlns:a16="http://schemas.microsoft.com/office/drawing/2014/main" id="{9C458C6B-23B9-4119-8911-CB9BE665E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8643" y="2309845"/>
            <a:ext cx="10488043" cy="1291175"/>
          </a:xfrm>
        </p:spPr>
        <p:txBody>
          <a:bodyPr>
            <a:normAutofit/>
          </a:bodyPr>
          <a:lstStyle/>
          <a:p>
            <a:pPr algn="l"/>
            <a:r>
              <a:rPr lang="tr-TR" sz="2400" dirty="0"/>
              <a:t>Yer tamlayıcısını ve zarf tamlayıcısını bulmak için sorulan “</a:t>
            </a:r>
            <a:r>
              <a:rPr lang="tr-TR" sz="2400" dirty="0">
                <a:solidFill>
                  <a:schemeClr val="bg2"/>
                </a:solidFill>
              </a:rPr>
              <a:t>Nereye</a:t>
            </a:r>
            <a:r>
              <a:rPr lang="tr-TR" sz="2400" dirty="0"/>
              <a:t>?” sorusu ortaktır. </a:t>
            </a:r>
            <a:endParaRPr lang="tr-TR" sz="2400" u="sng" dirty="0">
              <a:solidFill>
                <a:srgbClr val="FD35E0"/>
              </a:solidFill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E5E895B-955F-44B7-BA16-840852E39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39</a:t>
            </a:fld>
            <a:endParaRPr lang="tr-TR" noProof="0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62B7FE44-F9AA-4CE9-9202-EBC159CFB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76801">
            <a:off x="10048876" y="362196"/>
            <a:ext cx="1440413" cy="1440413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58BA2EB4-6B93-480E-B33C-833617BF7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803247">
            <a:off x="731553" y="382086"/>
            <a:ext cx="1440413" cy="1440413"/>
          </a:xfrm>
          <a:prstGeom prst="rect">
            <a:avLst/>
          </a:prstGeom>
        </p:spPr>
      </p:pic>
      <p:sp>
        <p:nvSpPr>
          <p:cNvPr id="13" name="Metin Yer Tutucusu 50">
            <a:extLst>
              <a:ext uri="{FF2B5EF4-FFF2-40B4-BE49-F238E27FC236}">
                <a16:creationId xmlns:a16="http://schemas.microsoft.com/office/drawing/2014/main" id="{6CB66024-6336-4638-BB70-43063115C29B}"/>
              </a:ext>
            </a:extLst>
          </p:cNvPr>
          <p:cNvSpPr txBox="1">
            <a:spLocks/>
          </p:cNvSpPr>
          <p:nvPr/>
        </p:nvSpPr>
        <p:spPr>
          <a:xfrm>
            <a:off x="778642" y="4467385"/>
            <a:ext cx="10488043" cy="12911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Segoe UI Semibold" panose="020B07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400" dirty="0"/>
              <a:t>Sözcük </a:t>
            </a:r>
            <a:r>
              <a:rPr lang="tr-TR" sz="2400" dirty="0">
                <a:solidFill>
                  <a:srgbClr val="00B050"/>
                </a:solidFill>
              </a:rPr>
              <a:t>yalın hâldeyse zarf tamlayıcısıdır.</a:t>
            </a:r>
            <a:r>
              <a:rPr lang="tr-TR" sz="2400" dirty="0">
                <a:solidFill>
                  <a:srgbClr val="FD35E0"/>
                </a:solidFill>
              </a:rPr>
              <a:t> </a:t>
            </a:r>
            <a:endParaRPr lang="tr-TR" sz="2400" u="sng" dirty="0">
              <a:solidFill>
                <a:srgbClr val="FD35E0"/>
              </a:solidFill>
            </a:endParaRPr>
          </a:p>
        </p:txBody>
      </p:sp>
      <p:sp>
        <p:nvSpPr>
          <p:cNvPr id="14" name="Metin Yer Tutucusu 50">
            <a:extLst>
              <a:ext uri="{FF2B5EF4-FFF2-40B4-BE49-F238E27FC236}">
                <a16:creationId xmlns:a16="http://schemas.microsoft.com/office/drawing/2014/main" id="{0CA185CF-774D-46B3-A8E0-341CD5878190}"/>
              </a:ext>
            </a:extLst>
          </p:cNvPr>
          <p:cNvSpPr txBox="1">
            <a:spLocks/>
          </p:cNvSpPr>
          <p:nvPr/>
        </p:nvSpPr>
        <p:spPr>
          <a:xfrm>
            <a:off x="778642" y="3434564"/>
            <a:ext cx="10488043" cy="12911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Segoe UI Semibold" panose="020B07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400" dirty="0"/>
              <a:t>Sözcük </a:t>
            </a:r>
            <a:r>
              <a:rPr lang="tr-TR" sz="2400" dirty="0">
                <a:solidFill>
                  <a:srgbClr val="7030A0"/>
                </a:solidFill>
              </a:rPr>
              <a:t>ismin –e hâlindeyse yer tamlayıcısıdır</a:t>
            </a:r>
            <a:r>
              <a:rPr lang="tr-TR" sz="2400" dirty="0">
                <a:solidFill>
                  <a:srgbClr val="FD35E0"/>
                </a:solidFill>
              </a:rPr>
              <a:t>. </a:t>
            </a:r>
            <a:endParaRPr lang="tr-TR" sz="2400" u="sng" dirty="0">
              <a:solidFill>
                <a:srgbClr val="FD35E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5613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build="p"/>
      <p:bldP spid="13" grpId="0" build="p"/>
      <p:bldP spid="14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7030A0"/>
                </a:solidFill>
              </a:rPr>
              <a:t>NERE</a:t>
            </a:r>
            <a:r>
              <a:rPr lang="tr-TR" dirty="0">
                <a:solidFill>
                  <a:srgbClr val="00B050"/>
                </a:solidFill>
              </a:rPr>
              <a:t>YE?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40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54420" y="1776687"/>
            <a:ext cx="58269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Sesleri duyunca aşağıya indim.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2619003" y="3970357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Sesleri duyunca aşağı indim.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4609055" y="1782991"/>
            <a:ext cx="929321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3595708" y="2714305"/>
            <a:ext cx="29560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inmiş?</a:t>
            </a:r>
          </a:p>
          <a:p>
            <a:pPr algn="ctr"/>
            <a:r>
              <a:rPr lang="tr-TR" sz="2400" dirty="0"/>
              <a:t>İnen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5073716" y="2303077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 flipH="1">
            <a:off x="3089740" y="260681"/>
            <a:ext cx="9479" cy="3958472"/>
          </a:xfrm>
          <a:prstGeom prst="curvedConnector3">
            <a:avLst>
              <a:gd name="adj1" fmla="val -2749014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5831729" y="3987609"/>
            <a:ext cx="853156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4278934" y="5048659"/>
            <a:ext cx="3958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inmiş?</a:t>
            </a:r>
          </a:p>
          <a:p>
            <a:pPr algn="ctr"/>
            <a:r>
              <a:rPr lang="tr-TR" sz="2400" dirty="0"/>
              <a:t>İnen kim?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6276063" y="4572706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3" idx="2"/>
          </p:cNvCxnSpPr>
          <p:nvPr/>
        </p:nvCxnSpPr>
        <p:spPr>
          <a:xfrm rot="5400000" flipH="1">
            <a:off x="4312445" y="2503413"/>
            <a:ext cx="71719" cy="3820005"/>
          </a:xfrm>
          <a:prstGeom prst="curvedConnector3">
            <a:avLst>
              <a:gd name="adj1" fmla="val -318744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-20655" y="1801993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Ben</a:t>
            </a:r>
          </a:p>
        </p:txBody>
      </p:sp>
      <p:cxnSp>
        <p:nvCxnSpPr>
          <p:cNvPr id="20" name="Düz Ok Bağlayıcısı 19">
            <a:extLst>
              <a:ext uri="{FF2B5EF4-FFF2-40B4-BE49-F238E27FC236}">
                <a16:creationId xmlns:a16="http://schemas.microsoft.com/office/drawing/2014/main" id="{C58B4A2D-3AA7-486F-9B74-FEA6EA6FC1D7}"/>
              </a:ext>
            </a:extLst>
          </p:cNvPr>
          <p:cNvCxnSpPr>
            <a:cxnSpLocks/>
          </p:cNvCxnSpPr>
          <p:nvPr/>
        </p:nvCxnSpPr>
        <p:spPr>
          <a:xfrm flipH="1">
            <a:off x="5625000" y="2032825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2B079A3A-1429-46DD-A859-519FDF3092D3}"/>
              </a:ext>
            </a:extLst>
          </p:cNvPr>
          <p:cNvSpPr txBox="1"/>
          <p:nvPr/>
        </p:nvSpPr>
        <p:spPr>
          <a:xfrm>
            <a:off x="5625000" y="1785099"/>
            <a:ext cx="3259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Nereye indim?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81D2DDDA-3F6E-4DCA-A7D9-91E300B1E2D4}"/>
              </a:ext>
            </a:extLst>
          </p:cNvPr>
          <p:cNvSpPr/>
          <p:nvPr/>
        </p:nvSpPr>
        <p:spPr>
          <a:xfrm>
            <a:off x="3660145" y="1779274"/>
            <a:ext cx="929321" cy="461665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25" name="Bağlayıcı: Eğri 24">
            <a:extLst>
              <a:ext uri="{FF2B5EF4-FFF2-40B4-BE49-F238E27FC236}">
                <a16:creationId xmlns:a16="http://schemas.microsoft.com/office/drawing/2014/main" id="{DB408B82-9774-4867-B71E-770E975C85A8}"/>
              </a:ext>
            </a:extLst>
          </p:cNvPr>
          <p:cNvCxnSpPr>
            <a:cxnSpLocks/>
            <a:stCxn id="2" idx="0"/>
            <a:endCxn id="24" idx="0"/>
          </p:cNvCxnSpPr>
          <p:nvPr/>
        </p:nvCxnSpPr>
        <p:spPr>
          <a:xfrm rot="16200000" flipV="1">
            <a:off x="4597403" y="1306678"/>
            <a:ext cx="3717" cy="948910"/>
          </a:xfrm>
          <a:prstGeom prst="curvedConnector3">
            <a:avLst>
              <a:gd name="adj1" fmla="val 6250121"/>
            </a:avLst>
          </a:prstGeom>
          <a:ln w="38100">
            <a:solidFill>
              <a:srgbClr val="7030A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4" name="Düz Ok Bağlayıcısı 33">
            <a:extLst>
              <a:ext uri="{FF2B5EF4-FFF2-40B4-BE49-F238E27FC236}">
                <a16:creationId xmlns:a16="http://schemas.microsoft.com/office/drawing/2014/main" id="{3B81E20D-00B8-4498-8181-7CFA58114A79}"/>
              </a:ext>
            </a:extLst>
          </p:cNvPr>
          <p:cNvCxnSpPr>
            <a:cxnSpLocks/>
          </p:cNvCxnSpPr>
          <p:nvPr/>
        </p:nvCxnSpPr>
        <p:spPr>
          <a:xfrm flipH="1">
            <a:off x="6787828" y="4218441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CD20593F-97D3-471F-A452-06C92E4485D3}"/>
              </a:ext>
            </a:extLst>
          </p:cNvPr>
          <p:cNvSpPr txBox="1"/>
          <p:nvPr/>
        </p:nvSpPr>
        <p:spPr>
          <a:xfrm>
            <a:off x="7115882" y="3988820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Nereye indim?</a:t>
            </a:r>
          </a:p>
        </p:txBody>
      </p:sp>
      <p:cxnSp>
        <p:nvCxnSpPr>
          <p:cNvPr id="41" name="Bağlayıcı: Eğri 40">
            <a:extLst>
              <a:ext uri="{FF2B5EF4-FFF2-40B4-BE49-F238E27FC236}">
                <a16:creationId xmlns:a16="http://schemas.microsoft.com/office/drawing/2014/main" id="{D020E2C3-C952-4D94-8F47-FC65AD366CF2}"/>
              </a:ext>
            </a:extLst>
          </p:cNvPr>
          <p:cNvCxnSpPr>
            <a:cxnSpLocks/>
            <a:stCxn id="36" idx="0"/>
            <a:endCxn id="42" idx="0"/>
          </p:cNvCxnSpPr>
          <p:nvPr/>
        </p:nvCxnSpPr>
        <p:spPr>
          <a:xfrm rot="16200000" flipH="1" flipV="1">
            <a:off x="5849050" y="3578780"/>
            <a:ext cx="429" cy="818085"/>
          </a:xfrm>
          <a:prstGeom prst="curvedConnector3">
            <a:avLst>
              <a:gd name="adj1" fmla="val -53286713"/>
            </a:avLst>
          </a:prstGeom>
          <a:ln w="38100">
            <a:solidFill>
              <a:srgbClr val="00B05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2" name="Dikdörtgen: Köşeleri Yuvarlatılmış 41">
            <a:extLst>
              <a:ext uri="{FF2B5EF4-FFF2-40B4-BE49-F238E27FC236}">
                <a16:creationId xmlns:a16="http://schemas.microsoft.com/office/drawing/2014/main" id="{B66CCE44-7507-49B5-B69E-85BA6CA66C28}"/>
              </a:ext>
            </a:extLst>
          </p:cNvPr>
          <p:cNvSpPr/>
          <p:nvPr/>
        </p:nvSpPr>
        <p:spPr>
          <a:xfrm>
            <a:off x="5084225" y="3988038"/>
            <a:ext cx="711994" cy="460809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FD7C401B-433A-459E-92E0-2DB47F3677FA}"/>
              </a:ext>
            </a:extLst>
          </p:cNvPr>
          <p:cNvSpPr txBox="1"/>
          <p:nvPr/>
        </p:nvSpPr>
        <p:spPr>
          <a:xfrm rot="20103983">
            <a:off x="2079478" y="1134389"/>
            <a:ext cx="2680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7030A0"/>
                </a:solidFill>
              </a:rPr>
              <a:t>YER</a:t>
            </a:r>
          </a:p>
          <a:p>
            <a:pPr algn="ctr"/>
            <a:r>
              <a:rPr lang="tr-TR" sz="2400" b="1" dirty="0">
                <a:solidFill>
                  <a:srgbClr val="7030A0"/>
                </a:solidFill>
              </a:rPr>
              <a:t>TAMLAYICISI</a:t>
            </a:r>
          </a:p>
        </p:txBody>
      </p:sp>
      <p:sp>
        <p:nvSpPr>
          <p:cNvPr id="43" name="Dikdörtgen: Köşeleri Yuvarlatılmış 42">
            <a:extLst>
              <a:ext uri="{FF2B5EF4-FFF2-40B4-BE49-F238E27FC236}">
                <a16:creationId xmlns:a16="http://schemas.microsoft.com/office/drawing/2014/main" id="{B3B9A9D8-7D40-4A26-AFD6-45961C47E768}"/>
              </a:ext>
            </a:extLst>
          </p:cNvPr>
          <p:cNvSpPr/>
          <p:nvPr/>
        </p:nvSpPr>
        <p:spPr>
          <a:xfrm rot="19507486">
            <a:off x="1894634" y="3957348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44" name="Metin kutusu 43">
            <a:extLst>
              <a:ext uri="{FF2B5EF4-FFF2-40B4-BE49-F238E27FC236}">
                <a16:creationId xmlns:a16="http://schemas.microsoft.com/office/drawing/2014/main" id="{4C926B2B-2B21-42AD-93CB-ABEFA7A62DC1}"/>
              </a:ext>
            </a:extLst>
          </p:cNvPr>
          <p:cNvSpPr txBox="1"/>
          <p:nvPr/>
        </p:nvSpPr>
        <p:spPr>
          <a:xfrm rot="19515438">
            <a:off x="1302403" y="3944371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Ben</a:t>
            </a:r>
          </a:p>
        </p:txBody>
      </p:sp>
      <p:sp>
        <p:nvSpPr>
          <p:cNvPr id="45" name="Metin kutusu 44">
            <a:extLst>
              <a:ext uri="{FF2B5EF4-FFF2-40B4-BE49-F238E27FC236}">
                <a16:creationId xmlns:a16="http://schemas.microsoft.com/office/drawing/2014/main" id="{41D635EB-111B-4805-B6EE-AF4AD54EBECB}"/>
              </a:ext>
            </a:extLst>
          </p:cNvPr>
          <p:cNvSpPr txBox="1"/>
          <p:nvPr/>
        </p:nvSpPr>
        <p:spPr>
          <a:xfrm rot="20103983">
            <a:off x="3454671" y="4507014"/>
            <a:ext cx="2680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00B050"/>
                </a:solidFill>
              </a:rPr>
              <a:t>ZARF</a:t>
            </a:r>
          </a:p>
          <a:p>
            <a:pPr algn="ctr"/>
            <a:r>
              <a:rPr lang="tr-TR" sz="2400" b="1" dirty="0">
                <a:solidFill>
                  <a:srgbClr val="00B050"/>
                </a:solidFill>
              </a:rPr>
              <a:t>TAMLAYICISI</a:t>
            </a:r>
          </a:p>
        </p:txBody>
      </p:sp>
    </p:spTree>
    <p:extLst>
      <p:ext uri="{BB962C8B-B14F-4D97-AF65-F5344CB8AC3E}">
        <p14:creationId xmlns:p14="http://schemas.microsoft.com/office/powerpoint/2010/main" val="40444734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0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18" grpId="0"/>
      <p:bldP spid="23" grpId="0"/>
      <p:bldP spid="24" grpId="0" animBg="1"/>
      <p:bldP spid="35" grpId="0"/>
      <p:bldP spid="42" grpId="0" animBg="1"/>
      <p:bldP spid="33" grpId="0"/>
      <p:bldP spid="43" grpId="0" animBg="1"/>
      <p:bldP spid="44" grpId="0"/>
      <p:bldP spid="4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7030A0"/>
                </a:solidFill>
              </a:rPr>
              <a:t>NERE</a:t>
            </a:r>
            <a:r>
              <a:rPr lang="tr-TR" dirty="0">
                <a:solidFill>
                  <a:srgbClr val="00B050"/>
                </a:solidFill>
              </a:rPr>
              <a:t>YE?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41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33135" y="1778031"/>
            <a:ext cx="58269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Onu içeriye taşıdık.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4130309" y="4007325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Onu içeri taşıdık.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3063931" y="1782765"/>
            <a:ext cx="929321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2040062" y="2659346"/>
            <a:ext cx="29560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taşımış?</a:t>
            </a:r>
          </a:p>
          <a:p>
            <a:pPr algn="ctr"/>
            <a:r>
              <a:rPr lang="tr-TR" sz="2400" dirty="0"/>
              <a:t>Taşıyan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3528592" y="2303077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 flipH="1">
            <a:off x="2317291" y="1033130"/>
            <a:ext cx="9253" cy="2413348"/>
          </a:xfrm>
          <a:prstGeom prst="curvedConnector3">
            <a:avLst>
              <a:gd name="adj1" fmla="val -2818599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5796219" y="3987609"/>
            <a:ext cx="888666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4278934" y="5048659"/>
            <a:ext cx="3958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taşımış?</a:t>
            </a:r>
          </a:p>
          <a:p>
            <a:pPr algn="ctr"/>
            <a:r>
              <a:rPr lang="tr-TR" sz="2400" dirty="0"/>
              <a:t>Taşıyan kim?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6276063" y="4572706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3" idx="2"/>
          </p:cNvCxnSpPr>
          <p:nvPr/>
        </p:nvCxnSpPr>
        <p:spPr>
          <a:xfrm rot="5400000">
            <a:off x="5139694" y="3429368"/>
            <a:ext cx="80952" cy="2120765"/>
          </a:xfrm>
          <a:prstGeom prst="curvedConnector3">
            <a:avLst>
              <a:gd name="adj1" fmla="val 433603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-20655" y="1801993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Biz</a:t>
            </a:r>
          </a:p>
        </p:txBody>
      </p:sp>
      <p:cxnSp>
        <p:nvCxnSpPr>
          <p:cNvPr id="20" name="Düz Ok Bağlayıcısı 19">
            <a:extLst>
              <a:ext uri="{FF2B5EF4-FFF2-40B4-BE49-F238E27FC236}">
                <a16:creationId xmlns:a16="http://schemas.microsoft.com/office/drawing/2014/main" id="{C58B4A2D-3AA7-486F-9B74-FEA6EA6FC1D7}"/>
              </a:ext>
            </a:extLst>
          </p:cNvPr>
          <p:cNvCxnSpPr>
            <a:cxnSpLocks/>
          </p:cNvCxnSpPr>
          <p:nvPr/>
        </p:nvCxnSpPr>
        <p:spPr>
          <a:xfrm flipH="1">
            <a:off x="4146338" y="2041849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2B079A3A-1429-46DD-A859-519FDF3092D3}"/>
              </a:ext>
            </a:extLst>
          </p:cNvPr>
          <p:cNvSpPr txBox="1"/>
          <p:nvPr/>
        </p:nvSpPr>
        <p:spPr>
          <a:xfrm>
            <a:off x="4130309" y="1778030"/>
            <a:ext cx="3259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Nereye taşıdık?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81D2DDDA-3F6E-4DCA-A7D9-91E300B1E2D4}"/>
              </a:ext>
            </a:extLst>
          </p:cNvPr>
          <p:cNvSpPr/>
          <p:nvPr/>
        </p:nvSpPr>
        <p:spPr>
          <a:xfrm>
            <a:off x="2182134" y="1770382"/>
            <a:ext cx="862907" cy="461665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25" name="Bağlayıcı: Eğri 24">
            <a:extLst>
              <a:ext uri="{FF2B5EF4-FFF2-40B4-BE49-F238E27FC236}">
                <a16:creationId xmlns:a16="http://schemas.microsoft.com/office/drawing/2014/main" id="{DB408B82-9774-4867-B71E-770E975C85A8}"/>
              </a:ext>
            </a:extLst>
          </p:cNvPr>
          <p:cNvCxnSpPr>
            <a:cxnSpLocks/>
            <a:stCxn id="2" idx="0"/>
            <a:endCxn id="24" idx="0"/>
          </p:cNvCxnSpPr>
          <p:nvPr/>
        </p:nvCxnSpPr>
        <p:spPr>
          <a:xfrm rot="16200000" flipV="1">
            <a:off x="3064899" y="1319072"/>
            <a:ext cx="12383" cy="915004"/>
          </a:xfrm>
          <a:prstGeom prst="curvedConnector3">
            <a:avLst>
              <a:gd name="adj1" fmla="val 1946079"/>
            </a:avLst>
          </a:prstGeom>
          <a:ln w="38100">
            <a:solidFill>
              <a:srgbClr val="7030A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4" name="Düz Ok Bağlayıcısı 33">
            <a:extLst>
              <a:ext uri="{FF2B5EF4-FFF2-40B4-BE49-F238E27FC236}">
                <a16:creationId xmlns:a16="http://schemas.microsoft.com/office/drawing/2014/main" id="{3B81E20D-00B8-4498-8181-7CFA58114A79}"/>
              </a:ext>
            </a:extLst>
          </p:cNvPr>
          <p:cNvCxnSpPr>
            <a:cxnSpLocks/>
          </p:cNvCxnSpPr>
          <p:nvPr/>
        </p:nvCxnSpPr>
        <p:spPr>
          <a:xfrm flipH="1">
            <a:off x="6787828" y="4218441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CD20593F-97D3-471F-A452-06C92E4485D3}"/>
              </a:ext>
            </a:extLst>
          </p:cNvPr>
          <p:cNvSpPr txBox="1"/>
          <p:nvPr/>
        </p:nvSpPr>
        <p:spPr>
          <a:xfrm>
            <a:off x="7115882" y="3988820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Nereye taşıdık?</a:t>
            </a:r>
          </a:p>
        </p:txBody>
      </p:sp>
      <p:cxnSp>
        <p:nvCxnSpPr>
          <p:cNvPr id="41" name="Bağlayıcı: Eğri 40">
            <a:extLst>
              <a:ext uri="{FF2B5EF4-FFF2-40B4-BE49-F238E27FC236}">
                <a16:creationId xmlns:a16="http://schemas.microsoft.com/office/drawing/2014/main" id="{D020E2C3-C952-4D94-8F47-FC65AD366CF2}"/>
              </a:ext>
            </a:extLst>
          </p:cNvPr>
          <p:cNvCxnSpPr>
            <a:cxnSpLocks/>
            <a:stCxn id="36" idx="0"/>
            <a:endCxn id="42" idx="0"/>
          </p:cNvCxnSpPr>
          <p:nvPr/>
        </p:nvCxnSpPr>
        <p:spPr>
          <a:xfrm rot="16200000" flipH="1" flipV="1">
            <a:off x="5865256" y="3612741"/>
            <a:ext cx="429" cy="750163"/>
          </a:xfrm>
          <a:prstGeom prst="curvedConnector3">
            <a:avLst>
              <a:gd name="adj1" fmla="val -53286713"/>
            </a:avLst>
          </a:prstGeom>
          <a:ln w="38100">
            <a:solidFill>
              <a:srgbClr val="00B05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2" name="Dikdörtgen: Köşeleri Yuvarlatılmış 41">
            <a:extLst>
              <a:ext uri="{FF2B5EF4-FFF2-40B4-BE49-F238E27FC236}">
                <a16:creationId xmlns:a16="http://schemas.microsoft.com/office/drawing/2014/main" id="{B66CCE44-7507-49B5-B69E-85BA6CA66C28}"/>
              </a:ext>
            </a:extLst>
          </p:cNvPr>
          <p:cNvSpPr/>
          <p:nvPr/>
        </p:nvSpPr>
        <p:spPr>
          <a:xfrm>
            <a:off x="5184559" y="3988038"/>
            <a:ext cx="611660" cy="460809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FD7C401B-433A-459E-92E0-2DB47F3677FA}"/>
              </a:ext>
            </a:extLst>
          </p:cNvPr>
          <p:cNvSpPr txBox="1"/>
          <p:nvPr/>
        </p:nvSpPr>
        <p:spPr>
          <a:xfrm rot="20103983">
            <a:off x="933395" y="779536"/>
            <a:ext cx="2680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7030A0"/>
                </a:solidFill>
              </a:rPr>
              <a:t>YER</a:t>
            </a:r>
          </a:p>
          <a:p>
            <a:pPr algn="ctr"/>
            <a:r>
              <a:rPr lang="tr-TR" sz="2400" b="1" dirty="0">
                <a:solidFill>
                  <a:srgbClr val="7030A0"/>
                </a:solidFill>
              </a:rPr>
              <a:t>TAMLAYICISI</a:t>
            </a:r>
          </a:p>
        </p:txBody>
      </p:sp>
      <p:sp>
        <p:nvSpPr>
          <p:cNvPr id="43" name="Dikdörtgen: Köşeleri Yuvarlatılmış 42">
            <a:extLst>
              <a:ext uri="{FF2B5EF4-FFF2-40B4-BE49-F238E27FC236}">
                <a16:creationId xmlns:a16="http://schemas.microsoft.com/office/drawing/2014/main" id="{B3B9A9D8-7D40-4A26-AFD6-45961C47E768}"/>
              </a:ext>
            </a:extLst>
          </p:cNvPr>
          <p:cNvSpPr/>
          <p:nvPr/>
        </p:nvSpPr>
        <p:spPr>
          <a:xfrm rot="19507486">
            <a:off x="3576119" y="4110019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44" name="Metin kutusu 43">
            <a:extLst>
              <a:ext uri="{FF2B5EF4-FFF2-40B4-BE49-F238E27FC236}">
                <a16:creationId xmlns:a16="http://schemas.microsoft.com/office/drawing/2014/main" id="{4C926B2B-2B21-42AD-93CB-ABEFA7A62DC1}"/>
              </a:ext>
            </a:extLst>
          </p:cNvPr>
          <p:cNvSpPr txBox="1"/>
          <p:nvPr/>
        </p:nvSpPr>
        <p:spPr>
          <a:xfrm rot="19515438">
            <a:off x="2983888" y="4097042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Biz</a:t>
            </a:r>
          </a:p>
        </p:txBody>
      </p:sp>
      <p:sp>
        <p:nvSpPr>
          <p:cNvPr id="45" name="Metin kutusu 44">
            <a:extLst>
              <a:ext uri="{FF2B5EF4-FFF2-40B4-BE49-F238E27FC236}">
                <a16:creationId xmlns:a16="http://schemas.microsoft.com/office/drawing/2014/main" id="{41D635EB-111B-4805-B6EE-AF4AD54EBECB}"/>
              </a:ext>
            </a:extLst>
          </p:cNvPr>
          <p:cNvSpPr txBox="1"/>
          <p:nvPr/>
        </p:nvSpPr>
        <p:spPr>
          <a:xfrm rot="20103983">
            <a:off x="3844153" y="4466016"/>
            <a:ext cx="2680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00B050"/>
                </a:solidFill>
              </a:rPr>
              <a:t>ZARF</a:t>
            </a:r>
          </a:p>
          <a:p>
            <a:pPr algn="ctr"/>
            <a:r>
              <a:rPr lang="tr-TR" sz="2400" b="1" dirty="0">
                <a:solidFill>
                  <a:srgbClr val="00B050"/>
                </a:solidFill>
              </a:rPr>
              <a:t>TAMLAYICISI</a:t>
            </a:r>
          </a:p>
        </p:txBody>
      </p:sp>
    </p:spTree>
    <p:extLst>
      <p:ext uri="{BB962C8B-B14F-4D97-AF65-F5344CB8AC3E}">
        <p14:creationId xmlns:p14="http://schemas.microsoft.com/office/powerpoint/2010/main" val="14976405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0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18" grpId="0"/>
      <p:bldP spid="23" grpId="0"/>
      <p:bldP spid="24" grpId="0" animBg="1"/>
      <p:bldP spid="35" grpId="0"/>
      <p:bldP spid="42" grpId="0" animBg="1"/>
      <p:bldP spid="33" grpId="0"/>
      <p:bldP spid="43" grpId="0" animBg="1"/>
      <p:bldP spid="44" grpId="0"/>
      <p:bldP spid="4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ARA SÖZ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42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778643" y="1763093"/>
            <a:ext cx="10717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/>
              <a:t>Bir cümlede herhangi bir ögenin anlamını kuvvetlendirmek veya açıklamak için kullanılan sözcük veya sözcük gruplarına «</a:t>
            </a:r>
            <a:r>
              <a:rPr lang="tr-TR" sz="2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ara söz</a:t>
            </a:r>
            <a:r>
              <a:rPr lang="tr-TR" sz="2400" dirty="0"/>
              <a:t>» denir. 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7C6AA29F-C290-405C-9DCE-2EB3CEBBD608}"/>
              </a:ext>
            </a:extLst>
          </p:cNvPr>
          <p:cNvSpPr txBox="1"/>
          <p:nvPr/>
        </p:nvSpPr>
        <p:spPr>
          <a:xfrm>
            <a:off x="1133135" y="3094142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/>
              <a:t>Ara sözler cümleden çıkarıldığında anlam bozulmaz.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2931B357-C165-4EFF-89B6-EEEE64412EA4}"/>
              </a:ext>
            </a:extLst>
          </p:cNvPr>
          <p:cNvSpPr txBox="1"/>
          <p:nvPr/>
        </p:nvSpPr>
        <p:spPr>
          <a:xfrm>
            <a:off x="1133135" y="3738481"/>
            <a:ext cx="923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/>
              <a:t>Ara sözler iki virgül veya iki kısa çizgi arasına yazılır.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4421473C-4270-45CF-A945-2DC857B9A482}"/>
              </a:ext>
            </a:extLst>
          </p:cNvPr>
          <p:cNvSpPr txBox="1"/>
          <p:nvPr/>
        </p:nvSpPr>
        <p:spPr>
          <a:xfrm>
            <a:off x="1133134" y="4382820"/>
            <a:ext cx="9990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/>
              <a:t>Ara söz hangi ögeyi açıklıyor veya pekiştiriyorsa o öge olarak kabul edilir.</a:t>
            </a:r>
          </a:p>
        </p:txBody>
      </p:sp>
    </p:spTree>
    <p:extLst>
      <p:ext uri="{BB962C8B-B14F-4D97-AF65-F5344CB8AC3E}">
        <p14:creationId xmlns:p14="http://schemas.microsoft.com/office/powerpoint/2010/main" val="147342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6" grpId="0"/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ARA SÖZ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43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54420" y="1776687"/>
            <a:ext cx="58269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İzmir’e, Ege’nin incisine, gidiyorum.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2619004" y="3970357"/>
            <a:ext cx="5175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Kardeşimi, Leyla’yı çok özledim.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4609055" y="1782991"/>
            <a:ext cx="1486945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3883460" y="2714305"/>
            <a:ext cx="29560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gidiyor?</a:t>
            </a:r>
          </a:p>
          <a:p>
            <a:pPr algn="ctr"/>
            <a:r>
              <a:rPr lang="tr-TR" sz="2400" dirty="0"/>
              <a:t>Giden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5352528" y="2303077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 flipH="1">
            <a:off x="3229146" y="121275"/>
            <a:ext cx="9479" cy="4237284"/>
          </a:xfrm>
          <a:prstGeom prst="curvedConnector3">
            <a:avLst>
              <a:gd name="adj1" fmla="val -2749014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5934671" y="3987182"/>
            <a:ext cx="1123071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4451112" y="5048659"/>
            <a:ext cx="3958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özlemiş?</a:t>
            </a:r>
          </a:p>
          <a:p>
            <a:pPr algn="ctr"/>
            <a:r>
              <a:rPr lang="tr-TR" sz="2400" dirty="0"/>
              <a:t>Özleyen kim?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6496208" y="4572706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3" idx="2"/>
          </p:cNvCxnSpPr>
          <p:nvPr/>
        </p:nvCxnSpPr>
        <p:spPr>
          <a:xfrm rot="5400000" flipH="1">
            <a:off x="4431609" y="2384249"/>
            <a:ext cx="71292" cy="4057905"/>
          </a:xfrm>
          <a:prstGeom prst="curvedConnector3">
            <a:avLst>
              <a:gd name="adj1" fmla="val -320653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-20655" y="1801993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Ben</a:t>
            </a:r>
          </a:p>
        </p:txBody>
      </p:sp>
      <p:cxnSp>
        <p:nvCxnSpPr>
          <p:cNvPr id="20" name="Düz Ok Bağlayıcısı 19">
            <a:extLst>
              <a:ext uri="{FF2B5EF4-FFF2-40B4-BE49-F238E27FC236}">
                <a16:creationId xmlns:a16="http://schemas.microsoft.com/office/drawing/2014/main" id="{C58B4A2D-3AA7-486F-9B74-FEA6EA6FC1D7}"/>
              </a:ext>
            </a:extLst>
          </p:cNvPr>
          <p:cNvCxnSpPr>
            <a:cxnSpLocks/>
          </p:cNvCxnSpPr>
          <p:nvPr/>
        </p:nvCxnSpPr>
        <p:spPr>
          <a:xfrm flipH="1">
            <a:off x="6265528" y="2030727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2B079A3A-1429-46DD-A859-519FDF3092D3}"/>
              </a:ext>
            </a:extLst>
          </p:cNvPr>
          <p:cNvSpPr txBox="1"/>
          <p:nvPr/>
        </p:nvSpPr>
        <p:spPr>
          <a:xfrm>
            <a:off x="6441732" y="1770382"/>
            <a:ext cx="3259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Nereye gidiyorum?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81D2DDDA-3F6E-4DCA-A7D9-91E300B1E2D4}"/>
              </a:ext>
            </a:extLst>
          </p:cNvPr>
          <p:cNvSpPr/>
          <p:nvPr/>
        </p:nvSpPr>
        <p:spPr>
          <a:xfrm>
            <a:off x="1553465" y="1779275"/>
            <a:ext cx="929321" cy="461665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25" name="Bağlayıcı: Eğri 24">
            <a:extLst>
              <a:ext uri="{FF2B5EF4-FFF2-40B4-BE49-F238E27FC236}">
                <a16:creationId xmlns:a16="http://schemas.microsoft.com/office/drawing/2014/main" id="{DB408B82-9774-4867-B71E-770E975C85A8}"/>
              </a:ext>
            </a:extLst>
          </p:cNvPr>
          <p:cNvCxnSpPr>
            <a:cxnSpLocks/>
            <a:stCxn id="2" idx="0"/>
            <a:endCxn id="24" idx="0"/>
          </p:cNvCxnSpPr>
          <p:nvPr/>
        </p:nvCxnSpPr>
        <p:spPr>
          <a:xfrm rot="16200000" flipV="1">
            <a:off x="3683469" y="113932"/>
            <a:ext cx="3716" cy="3334402"/>
          </a:xfrm>
          <a:prstGeom prst="curvedConnector3">
            <a:avLst>
              <a:gd name="adj1" fmla="val 6251776"/>
            </a:avLst>
          </a:prstGeom>
          <a:ln w="38100">
            <a:solidFill>
              <a:srgbClr val="7030A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4" name="Düz Ok Bağlayıcısı 33">
            <a:extLst>
              <a:ext uri="{FF2B5EF4-FFF2-40B4-BE49-F238E27FC236}">
                <a16:creationId xmlns:a16="http://schemas.microsoft.com/office/drawing/2014/main" id="{3B81E20D-00B8-4498-8181-7CFA58114A79}"/>
              </a:ext>
            </a:extLst>
          </p:cNvPr>
          <p:cNvCxnSpPr>
            <a:cxnSpLocks/>
          </p:cNvCxnSpPr>
          <p:nvPr/>
        </p:nvCxnSpPr>
        <p:spPr>
          <a:xfrm flipH="1">
            <a:off x="7272294" y="4218014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CD20593F-97D3-471F-A452-06C92E4485D3}"/>
              </a:ext>
            </a:extLst>
          </p:cNvPr>
          <p:cNvSpPr txBox="1"/>
          <p:nvPr/>
        </p:nvSpPr>
        <p:spPr>
          <a:xfrm>
            <a:off x="7549057" y="3987182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Kimi özledim?</a:t>
            </a:r>
          </a:p>
        </p:txBody>
      </p:sp>
      <p:cxnSp>
        <p:nvCxnSpPr>
          <p:cNvPr id="41" name="Bağlayıcı: Eğri 40">
            <a:extLst>
              <a:ext uri="{FF2B5EF4-FFF2-40B4-BE49-F238E27FC236}">
                <a16:creationId xmlns:a16="http://schemas.microsoft.com/office/drawing/2014/main" id="{D020E2C3-C952-4D94-8F47-FC65AD366CF2}"/>
              </a:ext>
            </a:extLst>
          </p:cNvPr>
          <p:cNvCxnSpPr>
            <a:cxnSpLocks/>
            <a:stCxn id="36" idx="0"/>
            <a:endCxn id="42" idx="0"/>
          </p:cNvCxnSpPr>
          <p:nvPr/>
        </p:nvCxnSpPr>
        <p:spPr>
          <a:xfrm rot="16200000" flipV="1">
            <a:off x="5075443" y="2566417"/>
            <a:ext cx="16398" cy="2825131"/>
          </a:xfrm>
          <a:prstGeom prst="curvedConnector3">
            <a:avLst>
              <a:gd name="adj1" fmla="val 1494072"/>
            </a:avLst>
          </a:prstGeom>
          <a:ln w="38100">
            <a:solidFill>
              <a:srgbClr val="FFC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2" name="Dikdörtgen: Köşeleri Yuvarlatılmış 41">
            <a:extLst>
              <a:ext uri="{FF2B5EF4-FFF2-40B4-BE49-F238E27FC236}">
                <a16:creationId xmlns:a16="http://schemas.microsoft.com/office/drawing/2014/main" id="{B66CCE44-7507-49B5-B69E-85BA6CA66C28}"/>
              </a:ext>
            </a:extLst>
          </p:cNvPr>
          <p:cNvSpPr/>
          <p:nvPr/>
        </p:nvSpPr>
        <p:spPr>
          <a:xfrm>
            <a:off x="2992580" y="3970784"/>
            <a:ext cx="1356992" cy="460809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3" name="Dikdörtgen: Köşeleri Yuvarlatılmış 42">
            <a:extLst>
              <a:ext uri="{FF2B5EF4-FFF2-40B4-BE49-F238E27FC236}">
                <a16:creationId xmlns:a16="http://schemas.microsoft.com/office/drawing/2014/main" id="{B3B9A9D8-7D40-4A26-AFD6-45961C47E768}"/>
              </a:ext>
            </a:extLst>
          </p:cNvPr>
          <p:cNvSpPr/>
          <p:nvPr/>
        </p:nvSpPr>
        <p:spPr>
          <a:xfrm rot="19507486">
            <a:off x="1894634" y="3957348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44" name="Metin kutusu 43">
            <a:extLst>
              <a:ext uri="{FF2B5EF4-FFF2-40B4-BE49-F238E27FC236}">
                <a16:creationId xmlns:a16="http://schemas.microsoft.com/office/drawing/2014/main" id="{4C926B2B-2B21-42AD-93CB-ABEFA7A62DC1}"/>
              </a:ext>
            </a:extLst>
          </p:cNvPr>
          <p:cNvSpPr txBox="1"/>
          <p:nvPr/>
        </p:nvSpPr>
        <p:spPr>
          <a:xfrm rot="19515438">
            <a:off x="1302403" y="3944371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Ben</a:t>
            </a:r>
          </a:p>
        </p:txBody>
      </p:sp>
      <p:cxnSp>
        <p:nvCxnSpPr>
          <p:cNvPr id="31" name="Bağlayıcı: Eğri 30">
            <a:extLst>
              <a:ext uri="{FF2B5EF4-FFF2-40B4-BE49-F238E27FC236}">
                <a16:creationId xmlns:a16="http://schemas.microsoft.com/office/drawing/2014/main" id="{BD8FEB2A-E32E-4DF8-8A82-64E593EA9273}"/>
              </a:ext>
            </a:extLst>
          </p:cNvPr>
          <p:cNvCxnSpPr>
            <a:cxnSpLocks/>
            <a:stCxn id="2" idx="0"/>
            <a:endCxn id="32" idx="0"/>
          </p:cNvCxnSpPr>
          <p:nvPr/>
        </p:nvCxnSpPr>
        <p:spPr>
          <a:xfrm rot="16200000" flipV="1">
            <a:off x="4448743" y="879205"/>
            <a:ext cx="4739" cy="1802833"/>
          </a:xfrm>
          <a:prstGeom prst="curvedConnector3">
            <a:avLst>
              <a:gd name="adj1" fmla="val 10731104"/>
            </a:avLst>
          </a:prstGeom>
          <a:ln w="38100">
            <a:solidFill>
              <a:schemeClr val="tx1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2" name="Dikdörtgen: Köşeleri Yuvarlatılmış 31">
            <a:extLst>
              <a:ext uri="{FF2B5EF4-FFF2-40B4-BE49-F238E27FC236}">
                <a16:creationId xmlns:a16="http://schemas.microsoft.com/office/drawing/2014/main" id="{A5E6E880-F78C-431E-81DC-D14C13C76054}"/>
              </a:ext>
            </a:extLst>
          </p:cNvPr>
          <p:cNvSpPr/>
          <p:nvPr/>
        </p:nvSpPr>
        <p:spPr>
          <a:xfrm>
            <a:off x="2490334" y="1778252"/>
            <a:ext cx="2118721" cy="461665"/>
          </a:xfrm>
          <a:prstGeom prst="roundRect">
            <a:avLst/>
          </a:prstGeom>
          <a:noFill/>
          <a:ln w="57150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0" name="Metin kutusu 39">
            <a:extLst>
              <a:ext uri="{FF2B5EF4-FFF2-40B4-BE49-F238E27FC236}">
                <a16:creationId xmlns:a16="http://schemas.microsoft.com/office/drawing/2014/main" id="{B10EEDAD-3AD2-4B13-8FC3-19237EF53C6D}"/>
              </a:ext>
            </a:extLst>
          </p:cNvPr>
          <p:cNvSpPr txBox="1"/>
          <p:nvPr/>
        </p:nvSpPr>
        <p:spPr>
          <a:xfrm rot="20383195">
            <a:off x="1970985" y="673385"/>
            <a:ext cx="2680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YER</a:t>
            </a:r>
          </a:p>
          <a:p>
            <a:pPr algn="ctr"/>
            <a:r>
              <a:rPr lang="tr-TR" sz="2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TAMLAYICISI</a:t>
            </a:r>
          </a:p>
        </p:txBody>
      </p:sp>
      <p:cxnSp>
        <p:nvCxnSpPr>
          <p:cNvPr id="46" name="Bağlayıcı: Eğri 45">
            <a:extLst>
              <a:ext uri="{FF2B5EF4-FFF2-40B4-BE49-F238E27FC236}">
                <a16:creationId xmlns:a16="http://schemas.microsoft.com/office/drawing/2014/main" id="{29B03BFE-2C10-4DE6-98BC-BB97B109D627}"/>
              </a:ext>
            </a:extLst>
          </p:cNvPr>
          <p:cNvCxnSpPr>
            <a:cxnSpLocks/>
            <a:endCxn id="47" idx="0"/>
          </p:cNvCxnSpPr>
          <p:nvPr/>
        </p:nvCxnSpPr>
        <p:spPr>
          <a:xfrm rot="16200000" flipV="1">
            <a:off x="5685282" y="3182986"/>
            <a:ext cx="23130" cy="1598722"/>
          </a:xfrm>
          <a:prstGeom prst="curvedConnector3">
            <a:avLst>
              <a:gd name="adj1" fmla="val 1664051"/>
            </a:avLst>
          </a:prstGeom>
          <a:ln w="38100">
            <a:solidFill>
              <a:schemeClr val="tx1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7" name="Dikdörtgen: Köşeleri Yuvarlatılmış 46">
            <a:extLst>
              <a:ext uri="{FF2B5EF4-FFF2-40B4-BE49-F238E27FC236}">
                <a16:creationId xmlns:a16="http://schemas.microsoft.com/office/drawing/2014/main" id="{D180CBE9-9F30-426E-B3B5-06EABB5D5663}"/>
              </a:ext>
            </a:extLst>
          </p:cNvPr>
          <p:cNvSpPr/>
          <p:nvPr/>
        </p:nvSpPr>
        <p:spPr>
          <a:xfrm>
            <a:off x="4351614" y="3970782"/>
            <a:ext cx="1091743" cy="461665"/>
          </a:xfrm>
          <a:prstGeom prst="roundRect">
            <a:avLst/>
          </a:prstGeom>
          <a:noFill/>
          <a:ln w="57150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8" name="Metin kutusu 47">
            <a:extLst>
              <a:ext uri="{FF2B5EF4-FFF2-40B4-BE49-F238E27FC236}">
                <a16:creationId xmlns:a16="http://schemas.microsoft.com/office/drawing/2014/main" id="{4D8C1EB9-5BD1-4EE8-A484-F6031F483997}"/>
              </a:ext>
            </a:extLst>
          </p:cNvPr>
          <p:cNvSpPr txBox="1"/>
          <p:nvPr/>
        </p:nvSpPr>
        <p:spPr>
          <a:xfrm rot="20383195">
            <a:off x="2801728" y="4712855"/>
            <a:ext cx="2680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BELİRTİLİ</a:t>
            </a:r>
          </a:p>
          <a:p>
            <a:pPr algn="ctr"/>
            <a:r>
              <a:rPr lang="tr-TR" sz="2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NESNE</a:t>
            </a:r>
          </a:p>
        </p:txBody>
      </p:sp>
    </p:spTree>
    <p:extLst>
      <p:ext uri="{BB962C8B-B14F-4D97-AF65-F5344CB8AC3E}">
        <p14:creationId xmlns:p14="http://schemas.microsoft.com/office/powerpoint/2010/main" val="36422760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5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18" grpId="0"/>
      <p:bldP spid="23" grpId="0"/>
      <p:bldP spid="24" grpId="0" animBg="1"/>
      <p:bldP spid="35" grpId="0"/>
      <p:bldP spid="42" grpId="0" animBg="1"/>
      <p:bldP spid="43" grpId="0" animBg="1"/>
      <p:bldP spid="44" grpId="0"/>
      <p:bldP spid="32" grpId="0" animBg="1"/>
      <p:bldP spid="40" grpId="0"/>
      <p:bldP spid="47" grpId="0" animBg="1"/>
      <p:bldP spid="4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8452E815-4647-4C94-BE35-9B86FE35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6" y="696584"/>
            <a:ext cx="7909740" cy="56908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ARA SÖZ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D75E8-5DD1-4934-AE54-C4FBE3A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t>44</a:t>
            </a:fld>
            <a:endParaRPr lang="tr-TR" noProof="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5AB5749-B7D5-4613-9824-1EC2F900B996}"/>
              </a:ext>
            </a:extLst>
          </p:cNvPr>
          <p:cNvSpPr txBox="1"/>
          <p:nvPr/>
        </p:nvSpPr>
        <p:spPr>
          <a:xfrm>
            <a:off x="1154420" y="1776687"/>
            <a:ext cx="6640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Şuradaki çantayı – kırmızı olanı – uzatır mısın?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D1D5D6-71E5-4B86-93A3-44E07A8E6220}"/>
              </a:ext>
            </a:extLst>
          </p:cNvPr>
          <p:cNvSpPr txBox="1"/>
          <p:nvPr/>
        </p:nvSpPr>
        <p:spPr>
          <a:xfrm>
            <a:off x="1666259" y="3970357"/>
            <a:ext cx="8800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Konuşmayı – en iyi yaptığını düşündüğü şeyi – benden öğrendi.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495CEF-24DF-4FE9-9EF4-8690928D4FC2}"/>
              </a:ext>
            </a:extLst>
          </p:cNvPr>
          <p:cNvSpPr/>
          <p:nvPr/>
        </p:nvSpPr>
        <p:spPr>
          <a:xfrm>
            <a:off x="5767686" y="1773513"/>
            <a:ext cx="1711596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4F3680F-3A1F-4818-A141-E6C5E9121DF3}"/>
              </a:ext>
            </a:extLst>
          </p:cNvPr>
          <p:cNvSpPr txBox="1"/>
          <p:nvPr/>
        </p:nvSpPr>
        <p:spPr>
          <a:xfrm>
            <a:off x="5218706" y="2661932"/>
            <a:ext cx="29560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uzatacak?</a:t>
            </a:r>
          </a:p>
          <a:p>
            <a:pPr algn="ctr"/>
            <a:r>
              <a:rPr lang="tr-TR" sz="2400" dirty="0"/>
              <a:t>Uzatacak olan kim?</a:t>
            </a:r>
          </a:p>
        </p:txBody>
      </p: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D76D9E67-8205-448E-893D-42CD0E557961}"/>
              </a:ext>
            </a:extLst>
          </p:cNvPr>
          <p:cNvCxnSpPr>
            <a:cxnSpLocks/>
          </p:cNvCxnSpPr>
          <p:nvPr/>
        </p:nvCxnSpPr>
        <p:spPr>
          <a:xfrm flipV="1">
            <a:off x="6631655" y="2327448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B7B29A9-961A-43CE-906D-B5C3308B129E}"/>
              </a:ext>
            </a:extLst>
          </p:cNvPr>
          <p:cNvSpPr/>
          <p:nvPr/>
        </p:nvSpPr>
        <p:spPr>
          <a:xfrm rot="19507486">
            <a:off x="571576" y="1814970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290815F-96F6-438C-A1AB-0C7DF2CFFEAA}"/>
              </a:ext>
            </a:extLst>
          </p:cNvPr>
          <p:cNvCxnSpPr>
            <a:cxnSpLocks/>
            <a:stCxn id="2" idx="2"/>
            <a:endCxn id="17" idx="2"/>
          </p:cNvCxnSpPr>
          <p:nvPr/>
        </p:nvCxnSpPr>
        <p:spPr>
          <a:xfrm rot="5400000" flipH="1">
            <a:off x="3869363" y="-518942"/>
            <a:ext cx="1" cy="5508240"/>
          </a:xfrm>
          <a:prstGeom prst="curvedConnector3">
            <a:avLst>
              <a:gd name="adj1" fmla="val -27005700000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476BBD8-6314-4BF2-8C98-77E57347AC5C}"/>
              </a:ext>
            </a:extLst>
          </p:cNvPr>
          <p:cNvSpPr/>
          <p:nvPr/>
        </p:nvSpPr>
        <p:spPr>
          <a:xfrm>
            <a:off x="9026524" y="3969928"/>
            <a:ext cx="1173919" cy="4616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AB878525-F791-4625-B31F-4C7D827EA3EC}"/>
              </a:ext>
            </a:extLst>
          </p:cNvPr>
          <p:cNvSpPr txBox="1"/>
          <p:nvPr/>
        </p:nvSpPr>
        <p:spPr>
          <a:xfrm>
            <a:off x="7634110" y="5060175"/>
            <a:ext cx="3958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Kim öğrendi?</a:t>
            </a:r>
          </a:p>
          <a:p>
            <a:pPr algn="ctr"/>
            <a:r>
              <a:rPr lang="tr-TR" sz="2400" dirty="0"/>
              <a:t>Öğrenen kim?</a:t>
            </a:r>
          </a:p>
        </p:txBody>
      </p: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FB9B04B-A151-4719-A96A-7DC6F7539B87}"/>
              </a:ext>
            </a:extLst>
          </p:cNvPr>
          <p:cNvCxnSpPr>
            <a:cxnSpLocks/>
          </p:cNvCxnSpPr>
          <p:nvPr/>
        </p:nvCxnSpPr>
        <p:spPr>
          <a:xfrm flipV="1">
            <a:off x="9588060" y="4572706"/>
            <a:ext cx="0" cy="475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Bağlayıcı: Eğri 38">
            <a:extLst>
              <a:ext uri="{FF2B5EF4-FFF2-40B4-BE49-F238E27FC236}">
                <a16:creationId xmlns:a16="http://schemas.microsoft.com/office/drawing/2014/main" id="{6225E4FA-5D78-4FA6-BF86-8E9171C0A9CF}"/>
              </a:ext>
            </a:extLst>
          </p:cNvPr>
          <p:cNvCxnSpPr>
            <a:cxnSpLocks/>
            <a:stCxn id="36" idx="2"/>
            <a:endCxn id="43" idx="2"/>
          </p:cNvCxnSpPr>
          <p:nvPr/>
        </p:nvCxnSpPr>
        <p:spPr>
          <a:xfrm rot="5400000" flipH="1">
            <a:off x="5458898" y="277008"/>
            <a:ext cx="24205" cy="8284967"/>
          </a:xfrm>
          <a:prstGeom prst="curvedConnector3">
            <a:avLst>
              <a:gd name="adj1" fmla="val -1015712"/>
            </a:avLst>
          </a:prstGeom>
          <a:ln w="38100">
            <a:solidFill>
              <a:schemeClr val="bg2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1B1A78-D2E5-45A9-BAC9-86562F0F448B}"/>
              </a:ext>
            </a:extLst>
          </p:cNvPr>
          <p:cNvSpPr txBox="1"/>
          <p:nvPr/>
        </p:nvSpPr>
        <p:spPr>
          <a:xfrm rot="19515438">
            <a:off x="-20655" y="1801993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Sen</a:t>
            </a:r>
          </a:p>
        </p:txBody>
      </p:sp>
      <p:cxnSp>
        <p:nvCxnSpPr>
          <p:cNvPr id="20" name="Düz Ok Bağlayıcısı 19">
            <a:extLst>
              <a:ext uri="{FF2B5EF4-FFF2-40B4-BE49-F238E27FC236}">
                <a16:creationId xmlns:a16="http://schemas.microsoft.com/office/drawing/2014/main" id="{C58B4A2D-3AA7-486F-9B74-FEA6EA6FC1D7}"/>
              </a:ext>
            </a:extLst>
          </p:cNvPr>
          <p:cNvCxnSpPr>
            <a:cxnSpLocks/>
          </p:cNvCxnSpPr>
          <p:nvPr/>
        </p:nvCxnSpPr>
        <p:spPr>
          <a:xfrm flipH="1">
            <a:off x="7684879" y="2030888"/>
            <a:ext cx="522300" cy="19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2B079A3A-1429-46DD-A859-519FDF3092D3}"/>
              </a:ext>
            </a:extLst>
          </p:cNvPr>
          <p:cNvSpPr txBox="1"/>
          <p:nvPr/>
        </p:nvSpPr>
        <p:spPr>
          <a:xfrm>
            <a:off x="7833771" y="1773512"/>
            <a:ext cx="3259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Neyi uzatır mısın?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81D2DDDA-3F6E-4DCA-A7D9-91E300B1E2D4}"/>
              </a:ext>
            </a:extLst>
          </p:cNvPr>
          <p:cNvSpPr/>
          <p:nvPr/>
        </p:nvSpPr>
        <p:spPr>
          <a:xfrm>
            <a:off x="1553465" y="1779275"/>
            <a:ext cx="2117611" cy="461665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cxnSp>
        <p:nvCxnSpPr>
          <p:cNvPr id="25" name="Bağlayıcı: Eğri 24">
            <a:extLst>
              <a:ext uri="{FF2B5EF4-FFF2-40B4-BE49-F238E27FC236}">
                <a16:creationId xmlns:a16="http://schemas.microsoft.com/office/drawing/2014/main" id="{DB408B82-9774-4867-B71E-770E975C85A8}"/>
              </a:ext>
            </a:extLst>
          </p:cNvPr>
          <p:cNvCxnSpPr>
            <a:cxnSpLocks/>
            <a:stCxn id="2" idx="0"/>
            <a:endCxn id="24" idx="0"/>
          </p:cNvCxnSpPr>
          <p:nvPr/>
        </p:nvCxnSpPr>
        <p:spPr>
          <a:xfrm rot="16200000" flipH="1" flipV="1">
            <a:off x="4614997" y="-229213"/>
            <a:ext cx="5762" cy="4011213"/>
          </a:xfrm>
          <a:prstGeom prst="curvedConnector3">
            <a:avLst>
              <a:gd name="adj1" fmla="val -3967372"/>
            </a:avLst>
          </a:prstGeom>
          <a:ln w="38100">
            <a:solidFill>
              <a:srgbClr val="FFC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4" name="Düz Ok Bağlayıcısı 33">
            <a:extLst>
              <a:ext uri="{FF2B5EF4-FFF2-40B4-BE49-F238E27FC236}">
                <a16:creationId xmlns:a16="http://schemas.microsoft.com/office/drawing/2014/main" id="{3B81E20D-00B8-4498-8181-7CFA58114A79}"/>
              </a:ext>
            </a:extLst>
          </p:cNvPr>
          <p:cNvCxnSpPr>
            <a:cxnSpLocks/>
          </p:cNvCxnSpPr>
          <p:nvPr/>
        </p:nvCxnSpPr>
        <p:spPr>
          <a:xfrm flipH="1">
            <a:off x="9613483" y="3600435"/>
            <a:ext cx="403353" cy="27203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CD20593F-97D3-471F-A452-06C92E4485D3}"/>
              </a:ext>
            </a:extLst>
          </p:cNvPr>
          <p:cNvSpPr txBox="1"/>
          <p:nvPr/>
        </p:nvSpPr>
        <p:spPr>
          <a:xfrm>
            <a:off x="9815159" y="3338704"/>
            <a:ext cx="246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Neyi öğrendi?</a:t>
            </a:r>
          </a:p>
        </p:txBody>
      </p:sp>
      <p:cxnSp>
        <p:nvCxnSpPr>
          <p:cNvPr id="41" name="Bağlayıcı: Eğri 40">
            <a:extLst>
              <a:ext uri="{FF2B5EF4-FFF2-40B4-BE49-F238E27FC236}">
                <a16:creationId xmlns:a16="http://schemas.microsoft.com/office/drawing/2014/main" id="{D020E2C3-C952-4D94-8F47-FC65AD366CF2}"/>
              </a:ext>
            </a:extLst>
          </p:cNvPr>
          <p:cNvCxnSpPr>
            <a:cxnSpLocks/>
            <a:stCxn id="36" idx="0"/>
            <a:endCxn id="42" idx="0"/>
          </p:cNvCxnSpPr>
          <p:nvPr/>
        </p:nvCxnSpPr>
        <p:spPr>
          <a:xfrm rot="16200000" flipH="1" flipV="1">
            <a:off x="6206438" y="570486"/>
            <a:ext cx="7605" cy="6806487"/>
          </a:xfrm>
          <a:prstGeom prst="curvedConnector3">
            <a:avLst>
              <a:gd name="adj1" fmla="val -3005917"/>
            </a:avLst>
          </a:prstGeom>
          <a:ln w="38100">
            <a:solidFill>
              <a:srgbClr val="FFC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2" name="Dikdörtgen: Köşeleri Yuvarlatılmış 41">
            <a:extLst>
              <a:ext uri="{FF2B5EF4-FFF2-40B4-BE49-F238E27FC236}">
                <a16:creationId xmlns:a16="http://schemas.microsoft.com/office/drawing/2014/main" id="{B66CCE44-7507-49B5-B69E-85BA6CA66C28}"/>
              </a:ext>
            </a:extLst>
          </p:cNvPr>
          <p:cNvSpPr/>
          <p:nvPr/>
        </p:nvSpPr>
        <p:spPr>
          <a:xfrm>
            <a:off x="2103157" y="3977533"/>
            <a:ext cx="1407680" cy="460809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3" name="Dikdörtgen: Köşeleri Yuvarlatılmış 42">
            <a:extLst>
              <a:ext uri="{FF2B5EF4-FFF2-40B4-BE49-F238E27FC236}">
                <a16:creationId xmlns:a16="http://schemas.microsoft.com/office/drawing/2014/main" id="{B3B9A9D8-7D40-4A26-AFD6-45961C47E768}"/>
              </a:ext>
            </a:extLst>
          </p:cNvPr>
          <p:cNvSpPr/>
          <p:nvPr/>
        </p:nvSpPr>
        <p:spPr>
          <a:xfrm rot="19507486">
            <a:off x="784849" y="3987181"/>
            <a:ext cx="823360" cy="461665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  <p:sp>
        <p:nvSpPr>
          <p:cNvPr id="44" name="Metin kutusu 43">
            <a:extLst>
              <a:ext uri="{FF2B5EF4-FFF2-40B4-BE49-F238E27FC236}">
                <a16:creationId xmlns:a16="http://schemas.microsoft.com/office/drawing/2014/main" id="{4C926B2B-2B21-42AD-93CB-ABEFA7A62DC1}"/>
              </a:ext>
            </a:extLst>
          </p:cNvPr>
          <p:cNvSpPr txBox="1"/>
          <p:nvPr/>
        </p:nvSpPr>
        <p:spPr>
          <a:xfrm rot="19515438">
            <a:off x="192618" y="3974204"/>
            <a:ext cx="195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/>
              <a:t>O</a:t>
            </a:r>
          </a:p>
        </p:txBody>
      </p:sp>
      <p:cxnSp>
        <p:nvCxnSpPr>
          <p:cNvPr id="31" name="Bağlayıcı: Eğri 30">
            <a:extLst>
              <a:ext uri="{FF2B5EF4-FFF2-40B4-BE49-F238E27FC236}">
                <a16:creationId xmlns:a16="http://schemas.microsoft.com/office/drawing/2014/main" id="{BD8FEB2A-E32E-4DF8-8A82-64E593EA9273}"/>
              </a:ext>
            </a:extLst>
          </p:cNvPr>
          <p:cNvCxnSpPr>
            <a:cxnSpLocks/>
            <a:stCxn id="2" idx="0"/>
            <a:endCxn id="32" idx="0"/>
          </p:cNvCxnSpPr>
          <p:nvPr/>
        </p:nvCxnSpPr>
        <p:spPr>
          <a:xfrm rot="16200000" flipV="1">
            <a:off x="5684650" y="834679"/>
            <a:ext cx="3953" cy="1873716"/>
          </a:xfrm>
          <a:prstGeom prst="curvedConnector3">
            <a:avLst>
              <a:gd name="adj1" fmla="val 5882950"/>
            </a:avLst>
          </a:prstGeom>
          <a:ln w="38100">
            <a:solidFill>
              <a:schemeClr val="tx1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2" name="Dikdörtgen: Köşeleri Yuvarlatılmış 31">
            <a:extLst>
              <a:ext uri="{FF2B5EF4-FFF2-40B4-BE49-F238E27FC236}">
                <a16:creationId xmlns:a16="http://schemas.microsoft.com/office/drawing/2014/main" id="{A5E6E880-F78C-431E-81DC-D14C13C76054}"/>
              </a:ext>
            </a:extLst>
          </p:cNvPr>
          <p:cNvSpPr/>
          <p:nvPr/>
        </p:nvSpPr>
        <p:spPr>
          <a:xfrm>
            <a:off x="3781887" y="1769560"/>
            <a:ext cx="1935761" cy="461665"/>
          </a:xfrm>
          <a:prstGeom prst="roundRect">
            <a:avLst/>
          </a:prstGeom>
          <a:noFill/>
          <a:ln w="57150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0" name="Metin kutusu 39">
            <a:extLst>
              <a:ext uri="{FF2B5EF4-FFF2-40B4-BE49-F238E27FC236}">
                <a16:creationId xmlns:a16="http://schemas.microsoft.com/office/drawing/2014/main" id="{B10EEDAD-3AD2-4B13-8FC3-19237EF53C6D}"/>
              </a:ext>
            </a:extLst>
          </p:cNvPr>
          <p:cNvSpPr txBox="1"/>
          <p:nvPr/>
        </p:nvSpPr>
        <p:spPr>
          <a:xfrm rot="20383195">
            <a:off x="1970985" y="673385"/>
            <a:ext cx="2680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BELİRTİLİ</a:t>
            </a:r>
          </a:p>
          <a:p>
            <a:pPr algn="ctr"/>
            <a:r>
              <a:rPr lang="tr-TR" sz="2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NESNE</a:t>
            </a:r>
          </a:p>
        </p:txBody>
      </p:sp>
      <p:cxnSp>
        <p:nvCxnSpPr>
          <p:cNvPr id="46" name="Bağlayıcı: Eğri 45">
            <a:extLst>
              <a:ext uri="{FF2B5EF4-FFF2-40B4-BE49-F238E27FC236}">
                <a16:creationId xmlns:a16="http://schemas.microsoft.com/office/drawing/2014/main" id="{29B03BFE-2C10-4DE6-98BC-BB97B109D627}"/>
              </a:ext>
            </a:extLst>
          </p:cNvPr>
          <p:cNvCxnSpPr>
            <a:cxnSpLocks/>
            <a:stCxn id="36" idx="0"/>
            <a:endCxn id="47" idx="0"/>
          </p:cNvCxnSpPr>
          <p:nvPr/>
        </p:nvCxnSpPr>
        <p:spPr>
          <a:xfrm rot="16200000" flipH="1" flipV="1">
            <a:off x="7671604" y="2028901"/>
            <a:ext cx="854" cy="3882907"/>
          </a:xfrm>
          <a:prstGeom prst="curvedConnector3">
            <a:avLst>
              <a:gd name="adj1" fmla="val -51717096"/>
            </a:avLst>
          </a:prstGeom>
          <a:ln w="38100">
            <a:solidFill>
              <a:schemeClr val="tx1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7" name="Dikdörtgen: Köşeleri Yuvarlatılmış 46">
            <a:extLst>
              <a:ext uri="{FF2B5EF4-FFF2-40B4-BE49-F238E27FC236}">
                <a16:creationId xmlns:a16="http://schemas.microsoft.com/office/drawing/2014/main" id="{D180CBE9-9F30-426E-B3B5-06EABB5D5663}"/>
              </a:ext>
            </a:extLst>
          </p:cNvPr>
          <p:cNvSpPr/>
          <p:nvPr/>
        </p:nvSpPr>
        <p:spPr>
          <a:xfrm>
            <a:off x="3575368" y="3970782"/>
            <a:ext cx="4310418" cy="461665"/>
          </a:xfrm>
          <a:prstGeom prst="roundRect">
            <a:avLst/>
          </a:prstGeom>
          <a:noFill/>
          <a:ln w="57150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 dirty="0"/>
          </a:p>
        </p:txBody>
      </p:sp>
      <p:sp>
        <p:nvSpPr>
          <p:cNvPr id="48" name="Metin kutusu 47">
            <a:extLst>
              <a:ext uri="{FF2B5EF4-FFF2-40B4-BE49-F238E27FC236}">
                <a16:creationId xmlns:a16="http://schemas.microsoft.com/office/drawing/2014/main" id="{4D8C1EB9-5BD1-4EE8-A484-F6031F483997}"/>
              </a:ext>
            </a:extLst>
          </p:cNvPr>
          <p:cNvSpPr txBox="1"/>
          <p:nvPr/>
        </p:nvSpPr>
        <p:spPr>
          <a:xfrm rot="20383195">
            <a:off x="2801728" y="4712855"/>
            <a:ext cx="2680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BELİRTİLİ</a:t>
            </a:r>
          </a:p>
          <a:p>
            <a:pPr algn="ctr"/>
            <a:r>
              <a:rPr lang="tr-TR" sz="2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NESNE</a:t>
            </a:r>
          </a:p>
        </p:txBody>
      </p:sp>
    </p:spTree>
    <p:extLst>
      <p:ext uri="{BB962C8B-B14F-4D97-AF65-F5344CB8AC3E}">
        <p14:creationId xmlns:p14="http://schemas.microsoft.com/office/powerpoint/2010/main" val="11141810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5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" grpId="0" animBg="1"/>
      <p:bldP spid="4" grpId="0"/>
      <p:bldP spid="17" grpId="0" animBg="1"/>
      <p:bldP spid="36" grpId="0" animBg="1"/>
      <p:bldP spid="37" grpId="0"/>
      <p:bldP spid="18" grpId="0"/>
      <p:bldP spid="23" grpId="0"/>
      <p:bldP spid="24" grpId="0" animBg="1"/>
      <p:bldP spid="35" grpId="0"/>
      <p:bldP spid="42" grpId="0" animBg="1"/>
      <p:bldP spid="43" grpId="0" animBg="1"/>
      <p:bldP spid="44" grpId="0"/>
      <p:bldP spid="32" grpId="0" animBg="1"/>
      <p:bldP spid="40" grpId="0"/>
      <p:bldP spid="47" grpId="0" animBg="1"/>
      <p:bldP spid="4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şlık 9">
            <a:extLst>
              <a:ext uri="{FF2B5EF4-FFF2-40B4-BE49-F238E27FC236}">
                <a16:creationId xmlns:a16="http://schemas.microsoft.com/office/drawing/2014/main" id="{A80C3D9E-B173-4AE7-8806-2FD5883D9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5" y="365126"/>
            <a:ext cx="11476382" cy="652969"/>
          </a:xfrm>
        </p:spPr>
        <p:txBody>
          <a:bodyPr>
            <a:normAutofit/>
          </a:bodyPr>
          <a:lstStyle/>
          <a:p>
            <a:r>
              <a:rPr lang="tr-TR" sz="2800" dirty="0"/>
              <a:t>Verilen cümlelerin </a:t>
            </a:r>
            <a:r>
              <a:rPr lang="tr-TR" sz="2800" dirty="0">
                <a:solidFill>
                  <a:srgbClr val="FFC000"/>
                </a:solidFill>
              </a:rPr>
              <a:t>nes</a:t>
            </a:r>
            <a:r>
              <a:rPr lang="tr-TR" sz="2800" dirty="0">
                <a:solidFill>
                  <a:srgbClr val="FD35E0"/>
                </a:solidFill>
              </a:rPr>
              <a:t>ne</a:t>
            </a:r>
            <a:r>
              <a:rPr lang="tr-TR" sz="2800" dirty="0"/>
              <a:t>, </a:t>
            </a:r>
            <a:r>
              <a:rPr lang="tr-TR" sz="2800" dirty="0">
                <a:solidFill>
                  <a:srgbClr val="7030A0"/>
                </a:solidFill>
              </a:rPr>
              <a:t>yer</a:t>
            </a:r>
            <a:r>
              <a:rPr lang="tr-TR" sz="2800" dirty="0"/>
              <a:t> ve </a:t>
            </a:r>
            <a:r>
              <a:rPr lang="tr-TR" sz="2800" dirty="0">
                <a:solidFill>
                  <a:srgbClr val="00B050"/>
                </a:solidFill>
              </a:rPr>
              <a:t>zarf </a:t>
            </a:r>
            <a:r>
              <a:rPr lang="tr-TR" sz="2800" dirty="0" err="1">
                <a:solidFill>
                  <a:srgbClr val="00B050"/>
                </a:solidFill>
              </a:rPr>
              <a:t>tamlayıcılarını</a:t>
            </a:r>
            <a:r>
              <a:rPr lang="tr-TR" sz="2800" dirty="0">
                <a:solidFill>
                  <a:srgbClr val="00B050"/>
                </a:solidFill>
              </a:rPr>
              <a:t> </a:t>
            </a:r>
            <a:r>
              <a:rPr lang="tr-TR" sz="2800" dirty="0"/>
              <a:t>bulalım.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E6A47A5-B4FF-4445-AA5D-2458727BE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45</a:t>
            </a:fld>
            <a:endParaRPr lang="tr-TR" noProof="0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6CD24A26-3E11-4BD1-8457-A03454255039}"/>
              </a:ext>
            </a:extLst>
          </p:cNvPr>
          <p:cNvSpPr txBox="1"/>
          <p:nvPr/>
        </p:nvSpPr>
        <p:spPr>
          <a:xfrm>
            <a:off x="838200" y="123245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Eski evimizde ısınma sorunu yaşıyorduk.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9039AA62-B247-40D2-BC3D-07FF7106D7DF}"/>
              </a:ext>
            </a:extLst>
          </p:cNvPr>
          <p:cNvSpPr txBox="1"/>
          <p:nvPr/>
        </p:nvSpPr>
        <p:spPr>
          <a:xfrm>
            <a:off x="838200" y="229513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Sınava pek de çalışmadan girmiş.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D18CA566-62D0-4E6E-A66F-F32077BA2B2B}"/>
              </a:ext>
            </a:extLst>
          </p:cNvPr>
          <p:cNvSpPr txBox="1"/>
          <p:nvPr/>
        </p:nvSpPr>
        <p:spPr>
          <a:xfrm>
            <a:off x="838200" y="282647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Dökülen yapraklar sabah temizlenmiş.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A77DEBCB-71AD-4F2D-A84C-3F6BE2631CCF}"/>
              </a:ext>
            </a:extLst>
          </p:cNvPr>
          <p:cNvSpPr txBox="1"/>
          <p:nvPr/>
        </p:nvSpPr>
        <p:spPr>
          <a:xfrm>
            <a:off x="838200" y="335781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Çayı demleyişi ustalığını göstermeye yetiyordu.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A9DCF797-E532-41D9-8E07-4D55DCC990D7}"/>
              </a:ext>
            </a:extLst>
          </p:cNvPr>
          <p:cNvSpPr txBox="1"/>
          <p:nvPr/>
        </p:nvSpPr>
        <p:spPr>
          <a:xfrm>
            <a:off x="838200" y="3890463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Görmez gözlerim senin varlığını.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5F0CBC35-83BF-40F3-80D3-7B83A367EF55}"/>
              </a:ext>
            </a:extLst>
          </p:cNvPr>
          <p:cNvSpPr txBox="1"/>
          <p:nvPr/>
        </p:nvSpPr>
        <p:spPr>
          <a:xfrm>
            <a:off x="838200" y="4942599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İçeriye girer girmez dertlerini anlattı.</a:t>
            </a:r>
          </a:p>
        </p:txBody>
      </p:sp>
      <p:sp>
        <p:nvSpPr>
          <p:cNvPr id="21" name="Kaydırma: Yatay 20">
            <a:hlinkClick r:id="rId2" action="ppaction://hlinksldjump"/>
            <a:extLst>
              <a:ext uri="{FF2B5EF4-FFF2-40B4-BE49-F238E27FC236}">
                <a16:creationId xmlns:a16="http://schemas.microsoft.com/office/drawing/2014/main" id="{AA9783A7-38F6-401E-AE6A-2811BD9B71E1}"/>
              </a:ext>
            </a:extLst>
          </p:cNvPr>
          <p:cNvSpPr/>
          <p:nvPr/>
        </p:nvSpPr>
        <p:spPr>
          <a:xfrm>
            <a:off x="7951304" y="5143691"/>
            <a:ext cx="2968486" cy="1033272"/>
          </a:xfrm>
          <a:prstGeom prst="horizontalScroll">
            <a:avLst/>
          </a:prstGeom>
          <a:solidFill>
            <a:schemeClr val="accent1">
              <a:lumMod val="90000"/>
              <a:lumOff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bg2"/>
                </a:solidFill>
              </a:rPr>
              <a:t>DOĞRU YANITLARI GÖSTER.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D3DE7886-3822-48B6-BB95-7ADCEEFFDCDD}"/>
              </a:ext>
            </a:extLst>
          </p:cNvPr>
          <p:cNvSpPr txBox="1"/>
          <p:nvPr/>
        </p:nvSpPr>
        <p:spPr>
          <a:xfrm>
            <a:off x="838200" y="1737538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Öğretmenimiz fotokopi çekmek için yukarı çıktı.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F0BDC4E2-DE0D-44DF-AEFB-8A0F2E30E257}"/>
              </a:ext>
            </a:extLst>
          </p:cNvPr>
          <p:cNvSpPr txBox="1"/>
          <p:nvPr/>
        </p:nvSpPr>
        <p:spPr>
          <a:xfrm>
            <a:off x="838200" y="4380207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/>
              <a:t>Oynayalım diye güzel bir top almış.</a:t>
            </a:r>
          </a:p>
        </p:txBody>
      </p:sp>
    </p:spTree>
    <p:extLst>
      <p:ext uri="{BB962C8B-B14F-4D97-AF65-F5344CB8AC3E}">
        <p14:creationId xmlns:p14="http://schemas.microsoft.com/office/powerpoint/2010/main" val="78955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  <p:bldP spid="17" grpId="0"/>
      <p:bldP spid="19" grpId="0"/>
      <p:bldP spid="21" grpId="0" animBg="1"/>
      <p:bldP spid="20" grpId="0"/>
      <p:bldP spid="2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şlık 9">
            <a:extLst>
              <a:ext uri="{FF2B5EF4-FFF2-40B4-BE49-F238E27FC236}">
                <a16:creationId xmlns:a16="http://schemas.microsoft.com/office/drawing/2014/main" id="{A80C3D9E-B173-4AE7-8806-2FD5883D9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5" y="365126"/>
            <a:ext cx="11476382" cy="652969"/>
          </a:xfrm>
        </p:spPr>
        <p:txBody>
          <a:bodyPr>
            <a:normAutofit/>
          </a:bodyPr>
          <a:lstStyle/>
          <a:p>
            <a:r>
              <a:rPr lang="tr-TR" sz="2800" dirty="0"/>
              <a:t>Verilen cümlelerin </a:t>
            </a:r>
            <a:r>
              <a:rPr lang="tr-TR" sz="2800" dirty="0">
                <a:solidFill>
                  <a:srgbClr val="FFC000"/>
                </a:solidFill>
              </a:rPr>
              <a:t>nes</a:t>
            </a:r>
            <a:r>
              <a:rPr lang="tr-TR" sz="2800" dirty="0">
                <a:solidFill>
                  <a:srgbClr val="FD35E0"/>
                </a:solidFill>
              </a:rPr>
              <a:t>ne</a:t>
            </a:r>
            <a:r>
              <a:rPr lang="tr-TR" sz="2800" dirty="0"/>
              <a:t>, </a:t>
            </a:r>
            <a:r>
              <a:rPr lang="tr-TR" sz="2800" dirty="0">
                <a:solidFill>
                  <a:srgbClr val="7030A0"/>
                </a:solidFill>
              </a:rPr>
              <a:t>yer</a:t>
            </a:r>
            <a:r>
              <a:rPr lang="tr-TR" sz="2800" dirty="0"/>
              <a:t> ve </a:t>
            </a:r>
            <a:r>
              <a:rPr lang="tr-TR" sz="2800" dirty="0">
                <a:solidFill>
                  <a:srgbClr val="00B050"/>
                </a:solidFill>
              </a:rPr>
              <a:t>zarf tamlayıcılarını </a:t>
            </a:r>
            <a:r>
              <a:rPr lang="tr-TR" sz="2800" dirty="0"/>
              <a:t>bulalım.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E6A47A5-B4FF-4445-AA5D-2458727BE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46</a:t>
            </a:fld>
            <a:endParaRPr lang="tr-TR" noProof="0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6CD24A26-3E11-4BD1-8457-A03454255039}"/>
              </a:ext>
            </a:extLst>
          </p:cNvPr>
          <p:cNvSpPr txBox="1"/>
          <p:nvPr/>
        </p:nvSpPr>
        <p:spPr>
          <a:xfrm>
            <a:off x="838200" y="1232452"/>
            <a:ext cx="10631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7030A0"/>
                </a:solidFill>
              </a:rPr>
              <a:t>Eski evimizde </a:t>
            </a:r>
            <a:r>
              <a:rPr lang="tr-TR" sz="2400" dirty="0">
                <a:solidFill>
                  <a:srgbClr val="FD35E0"/>
                </a:solidFill>
              </a:rPr>
              <a:t>ısınma sorunu </a:t>
            </a:r>
            <a:r>
              <a:rPr lang="tr-TR" sz="2400" dirty="0">
                <a:solidFill>
                  <a:srgbClr val="FF0000"/>
                </a:solidFill>
              </a:rPr>
              <a:t>yaşıyorduk</a:t>
            </a:r>
            <a:r>
              <a:rPr lang="tr-TR" sz="2400" dirty="0"/>
              <a:t>. </a:t>
            </a:r>
            <a:r>
              <a:rPr lang="tr-TR" sz="2400" dirty="0">
                <a:sym typeface="Wingdings" panose="05000000000000000000" pitchFamily="2" charset="2"/>
              </a:rPr>
              <a:t> </a:t>
            </a:r>
            <a:r>
              <a:rPr lang="tr-TR" sz="2400" dirty="0">
                <a:solidFill>
                  <a:schemeClr val="bg2"/>
                </a:solidFill>
              </a:rPr>
              <a:t>(Biz), </a:t>
            </a:r>
            <a:r>
              <a:rPr lang="tr-TR" sz="2400" dirty="0">
                <a:solidFill>
                  <a:srgbClr val="7030A0"/>
                </a:solidFill>
              </a:rPr>
              <a:t>Yer Tamlayıcısı,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>
                <a:solidFill>
                  <a:srgbClr val="FD35E0"/>
                </a:solidFill>
              </a:rPr>
              <a:t>Belirtisiz Nesne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9039AA62-B247-40D2-BC3D-07FF7106D7DF}"/>
              </a:ext>
            </a:extLst>
          </p:cNvPr>
          <p:cNvSpPr txBox="1"/>
          <p:nvPr/>
        </p:nvSpPr>
        <p:spPr>
          <a:xfrm>
            <a:off x="838200" y="229513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7030A0"/>
                </a:solidFill>
              </a:rPr>
              <a:t>Sınava</a:t>
            </a:r>
            <a:r>
              <a:rPr lang="tr-TR" sz="2400" dirty="0"/>
              <a:t> </a:t>
            </a:r>
            <a:r>
              <a:rPr lang="tr-TR" sz="2400" dirty="0">
                <a:solidFill>
                  <a:srgbClr val="00B050"/>
                </a:solidFill>
              </a:rPr>
              <a:t>pek de çalışmadan </a:t>
            </a:r>
            <a:r>
              <a:rPr lang="tr-TR" sz="2400" dirty="0">
                <a:solidFill>
                  <a:srgbClr val="FF0000"/>
                </a:solidFill>
              </a:rPr>
              <a:t>girmiş</a:t>
            </a:r>
            <a:r>
              <a:rPr lang="tr-TR" sz="2400" dirty="0"/>
              <a:t>. </a:t>
            </a:r>
            <a:r>
              <a:rPr lang="tr-TR" sz="2400" dirty="0">
                <a:sym typeface="Wingdings" panose="05000000000000000000" pitchFamily="2" charset="2"/>
              </a:rPr>
              <a:t> </a:t>
            </a:r>
            <a:r>
              <a:rPr lang="tr-TR" sz="2400" dirty="0">
                <a:solidFill>
                  <a:schemeClr val="bg2"/>
                </a:solidFill>
              </a:rPr>
              <a:t>(O), </a:t>
            </a:r>
            <a:r>
              <a:rPr lang="tr-TR" sz="2400" dirty="0">
                <a:solidFill>
                  <a:srgbClr val="7030A0"/>
                </a:solidFill>
              </a:rPr>
              <a:t>Yer Tamlayıcısı, </a:t>
            </a:r>
            <a:r>
              <a:rPr lang="tr-TR" sz="2400" dirty="0">
                <a:solidFill>
                  <a:srgbClr val="00B050"/>
                </a:solidFill>
              </a:rPr>
              <a:t>Zarf Tamlayıcısı 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D18CA566-62D0-4E6E-A66F-F32077BA2B2B}"/>
              </a:ext>
            </a:extLst>
          </p:cNvPr>
          <p:cNvSpPr txBox="1"/>
          <p:nvPr/>
        </p:nvSpPr>
        <p:spPr>
          <a:xfrm>
            <a:off x="838200" y="282647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chemeClr val="bg2"/>
                </a:solidFill>
              </a:rPr>
              <a:t>Dökülen yapraklar </a:t>
            </a:r>
            <a:r>
              <a:rPr lang="tr-TR" sz="2400" dirty="0">
                <a:solidFill>
                  <a:srgbClr val="00B050"/>
                </a:solidFill>
              </a:rPr>
              <a:t>sabah</a:t>
            </a:r>
            <a:r>
              <a:rPr lang="tr-TR" sz="2400" dirty="0"/>
              <a:t> </a:t>
            </a:r>
            <a:r>
              <a:rPr lang="tr-TR" sz="2400" dirty="0">
                <a:solidFill>
                  <a:srgbClr val="FF0000"/>
                </a:solidFill>
              </a:rPr>
              <a:t>temizlenmiş</a:t>
            </a:r>
            <a:r>
              <a:rPr lang="tr-TR" sz="2400" dirty="0"/>
              <a:t>. </a:t>
            </a:r>
            <a:r>
              <a:rPr lang="tr-TR" sz="2400" dirty="0">
                <a:sym typeface="Wingdings" panose="05000000000000000000" pitchFamily="2" charset="2"/>
              </a:rPr>
              <a:t></a:t>
            </a:r>
            <a:r>
              <a:rPr lang="tr-TR" sz="2400" dirty="0"/>
              <a:t> </a:t>
            </a:r>
            <a:r>
              <a:rPr lang="tr-TR" sz="2400" dirty="0">
                <a:solidFill>
                  <a:schemeClr val="bg2"/>
                </a:solidFill>
              </a:rPr>
              <a:t>(Sözde özne), </a:t>
            </a:r>
            <a:r>
              <a:rPr lang="tr-TR" sz="2400" dirty="0">
                <a:solidFill>
                  <a:srgbClr val="00B050"/>
                </a:solidFill>
              </a:rPr>
              <a:t>Zarf Tamlayıcısı </a:t>
            </a:r>
            <a:endParaRPr lang="tr-TR" sz="2400" dirty="0">
              <a:solidFill>
                <a:srgbClr val="FF0000"/>
              </a:solidFill>
            </a:endParaRP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A77DEBCB-71AD-4F2D-A84C-3F6BE2631CCF}"/>
              </a:ext>
            </a:extLst>
          </p:cNvPr>
          <p:cNvSpPr txBox="1"/>
          <p:nvPr/>
        </p:nvSpPr>
        <p:spPr>
          <a:xfrm>
            <a:off x="838200" y="3357812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chemeClr val="bg2"/>
                </a:solidFill>
              </a:rPr>
              <a:t>Çayı demleyişi </a:t>
            </a:r>
            <a:r>
              <a:rPr lang="tr-TR" sz="2400" dirty="0">
                <a:solidFill>
                  <a:srgbClr val="7030A0"/>
                </a:solidFill>
              </a:rPr>
              <a:t>ustalığını göstermeye </a:t>
            </a:r>
            <a:r>
              <a:rPr lang="tr-TR" sz="2400" dirty="0">
                <a:solidFill>
                  <a:srgbClr val="FF0000"/>
                </a:solidFill>
              </a:rPr>
              <a:t>yetiyordu</a:t>
            </a:r>
            <a:r>
              <a:rPr lang="tr-TR" sz="2400" dirty="0"/>
              <a:t>. </a:t>
            </a:r>
            <a:r>
              <a:rPr lang="tr-TR" sz="2400" dirty="0">
                <a:sym typeface="Wingdings" panose="05000000000000000000" pitchFamily="2" charset="2"/>
              </a:rPr>
              <a:t> </a:t>
            </a:r>
            <a:r>
              <a:rPr lang="tr-TR" sz="2400" dirty="0">
                <a:solidFill>
                  <a:srgbClr val="7030A0"/>
                </a:solidFill>
              </a:rPr>
              <a:t>Yer Tamlayıcısı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A9DCF797-E532-41D9-8E07-4D55DCC990D7}"/>
              </a:ext>
            </a:extLst>
          </p:cNvPr>
          <p:cNvSpPr txBox="1"/>
          <p:nvPr/>
        </p:nvSpPr>
        <p:spPr>
          <a:xfrm>
            <a:off x="838200" y="3890463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FF0000"/>
                </a:solidFill>
              </a:rPr>
              <a:t>Görmez</a:t>
            </a:r>
            <a:r>
              <a:rPr lang="tr-TR" sz="2400" dirty="0"/>
              <a:t> </a:t>
            </a:r>
            <a:r>
              <a:rPr lang="tr-TR" sz="2400" dirty="0">
                <a:solidFill>
                  <a:schemeClr val="bg2"/>
                </a:solidFill>
              </a:rPr>
              <a:t>gözlerim</a:t>
            </a:r>
            <a:r>
              <a:rPr lang="tr-TR" sz="2400" dirty="0"/>
              <a:t> </a:t>
            </a:r>
            <a:r>
              <a:rPr lang="tr-TR" sz="2400" dirty="0">
                <a:solidFill>
                  <a:srgbClr val="FFC000"/>
                </a:solidFill>
              </a:rPr>
              <a:t>senin varlığını</a:t>
            </a:r>
            <a:r>
              <a:rPr lang="tr-TR" sz="2400" dirty="0"/>
              <a:t>. </a:t>
            </a:r>
            <a:r>
              <a:rPr lang="tr-TR" sz="2400" dirty="0">
                <a:sym typeface="Wingdings" panose="05000000000000000000" pitchFamily="2" charset="2"/>
              </a:rPr>
              <a:t> </a:t>
            </a:r>
            <a:r>
              <a:rPr lang="tr-TR" sz="2400" dirty="0">
                <a:solidFill>
                  <a:srgbClr val="FFC000"/>
                </a:solidFill>
                <a:sym typeface="Wingdings" panose="05000000000000000000" pitchFamily="2" charset="2"/>
              </a:rPr>
              <a:t>Belirtili Nesne</a:t>
            </a:r>
            <a:endParaRPr lang="tr-TR" sz="2400" dirty="0">
              <a:solidFill>
                <a:srgbClr val="FFC000"/>
              </a:solidFill>
            </a:endParaRP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5F0CBC35-83BF-40F3-80D3-7B83A367EF55}"/>
              </a:ext>
            </a:extLst>
          </p:cNvPr>
          <p:cNvSpPr txBox="1"/>
          <p:nvPr/>
        </p:nvSpPr>
        <p:spPr>
          <a:xfrm>
            <a:off x="838199" y="4942599"/>
            <a:ext cx="10631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B050"/>
                </a:solidFill>
              </a:rPr>
              <a:t>İçeriye girer girmez </a:t>
            </a:r>
            <a:r>
              <a:rPr lang="tr-TR" sz="2400" dirty="0">
                <a:solidFill>
                  <a:srgbClr val="FFC000"/>
                </a:solidFill>
              </a:rPr>
              <a:t>dertlerini</a:t>
            </a:r>
            <a:r>
              <a:rPr lang="tr-TR" sz="2400" dirty="0"/>
              <a:t> </a:t>
            </a:r>
            <a:r>
              <a:rPr lang="tr-TR" sz="2400" dirty="0">
                <a:solidFill>
                  <a:srgbClr val="FF0000"/>
                </a:solidFill>
              </a:rPr>
              <a:t>anlattı</a:t>
            </a:r>
            <a:r>
              <a:rPr lang="tr-TR" sz="2400" dirty="0"/>
              <a:t>. </a:t>
            </a:r>
            <a:r>
              <a:rPr lang="tr-TR" sz="2400" dirty="0">
                <a:sym typeface="Wingdings" panose="05000000000000000000" pitchFamily="2" charset="2"/>
              </a:rPr>
              <a:t> </a:t>
            </a:r>
            <a:r>
              <a:rPr lang="tr-TR" sz="2400" dirty="0">
                <a:solidFill>
                  <a:schemeClr val="bg2"/>
                </a:solidFill>
              </a:rPr>
              <a:t>(O), </a:t>
            </a:r>
            <a:r>
              <a:rPr lang="tr-TR" sz="2400" dirty="0">
                <a:solidFill>
                  <a:srgbClr val="00B050"/>
                </a:solidFill>
              </a:rPr>
              <a:t>Zarf Tamlayıcısı, </a:t>
            </a:r>
            <a:r>
              <a:rPr lang="tr-TR" sz="2400" dirty="0">
                <a:solidFill>
                  <a:srgbClr val="FFC000"/>
                </a:solidFill>
                <a:sym typeface="Wingdings" panose="05000000000000000000" pitchFamily="2" charset="2"/>
              </a:rPr>
              <a:t>Belirtili Nesne</a:t>
            </a:r>
            <a:r>
              <a:rPr lang="tr-TR" sz="2400" dirty="0">
                <a:solidFill>
                  <a:srgbClr val="FFC000"/>
                </a:solidFill>
              </a:rPr>
              <a:t> 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3771C458-C490-4B96-9F0D-6F07192B8ECD}"/>
              </a:ext>
            </a:extLst>
          </p:cNvPr>
          <p:cNvSpPr txBox="1"/>
          <p:nvPr/>
        </p:nvSpPr>
        <p:spPr>
          <a:xfrm>
            <a:off x="838200" y="1737538"/>
            <a:ext cx="11057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chemeClr val="bg2"/>
                </a:solidFill>
              </a:rPr>
              <a:t>Öğretmenimiz</a:t>
            </a:r>
            <a:r>
              <a:rPr lang="tr-TR" sz="2400" dirty="0"/>
              <a:t> </a:t>
            </a:r>
            <a:r>
              <a:rPr lang="tr-TR" sz="2400" dirty="0">
                <a:solidFill>
                  <a:srgbClr val="00B050"/>
                </a:solidFill>
              </a:rPr>
              <a:t>fotokopi çekmek için yukarı</a:t>
            </a:r>
            <a:r>
              <a:rPr lang="tr-TR" sz="2400" dirty="0"/>
              <a:t> </a:t>
            </a:r>
            <a:r>
              <a:rPr lang="tr-TR" sz="2400" dirty="0">
                <a:solidFill>
                  <a:srgbClr val="FF0000"/>
                </a:solidFill>
              </a:rPr>
              <a:t>çıktı</a:t>
            </a:r>
            <a:r>
              <a:rPr lang="tr-TR" sz="2400" dirty="0"/>
              <a:t>. </a:t>
            </a:r>
            <a:r>
              <a:rPr lang="tr-TR" sz="2400" dirty="0">
                <a:sym typeface="Wingdings" panose="05000000000000000000" pitchFamily="2" charset="2"/>
              </a:rPr>
              <a:t> </a:t>
            </a:r>
            <a:r>
              <a:rPr lang="tr-TR" sz="2400" dirty="0">
                <a:solidFill>
                  <a:srgbClr val="00B050"/>
                </a:solidFill>
              </a:rPr>
              <a:t>Zarf Tamlayıcısı, Zarf Tamlayıcısı </a:t>
            </a:r>
            <a:endParaRPr lang="tr-TR" sz="2400" dirty="0"/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697E78E0-7ACC-4969-BA33-77BAAA7CBE5E}"/>
              </a:ext>
            </a:extLst>
          </p:cNvPr>
          <p:cNvSpPr txBox="1"/>
          <p:nvPr/>
        </p:nvSpPr>
        <p:spPr>
          <a:xfrm>
            <a:off x="838199" y="4380207"/>
            <a:ext cx="10871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B050"/>
                </a:solidFill>
              </a:rPr>
              <a:t>Oynayalım diye </a:t>
            </a:r>
            <a:r>
              <a:rPr lang="tr-TR" sz="2400" dirty="0">
                <a:solidFill>
                  <a:srgbClr val="FD35E0"/>
                </a:solidFill>
              </a:rPr>
              <a:t>güzel bir top </a:t>
            </a:r>
            <a:r>
              <a:rPr lang="tr-TR" sz="2400" dirty="0">
                <a:solidFill>
                  <a:srgbClr val="FF0000"/>
                </a:solidFill>
              </a:rPr>
              <a:t>almış</a:t>
            </a:r>
            <a:r>
              <a:rPr lang="tr-TR" sz="2400" dirty="0"/>
              <a:t>. </a:t>
            </a:r>
            <a:r>
              <a:rPr lang="tr-TR" sz="2400" dirty="0">
                <a:sym typeface="Wingdings" panose="05000000000000000000" pitchFamily="2" charset="2"/>
              </a:rPr>
              <a:t> </a:t>
            </a:r>
            <a:r>
              <a:rPr lang="tr-TR" sz="2400" dirty="0">
                <a:solidFill>
                  <a:schemeClr val="bg2"/>
                </a:solidFill>
              </a:rPr>
              <a:t>(O), </a:t>
            </a:r>
            <a:r>
              <a:rPr lang="tr-TR" sz="2400" dirty="0">
                <a:solidFill>
                  <a:srgbClr val="00B050"/>
                </a:solidFill>
              </a:rPr>
              <a:t>Zarf Tamlayıcısı, </a:t>
            </a:r>
            <a:r>
              <a:rPr lang="tr-TR" sz="2400" dirty="0">
                <a:solidFill>
                  <a:srgbClr val="FD35E0"/>
                </a:solidFill>
              </a:rPr>
              <a:t>Belirtisiz Nesne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431400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  <p:bldP spid="17" grpId="0"/>
      <p:bldP spid="19" grpId="0"/>
      <p:bldP spid="20" grpId="0"/>
      <p:bldP spid="2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3D09E29-9EF2-42EA-82F9-9F4E03240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u="sng" dirty="0"/>
              <a:t>LGS’de Çıkmış Sorular 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CE70341-8F82-42C2-A43C-353B77825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8067" y="5661575"/>
            <a:ext cx="2312791" cy="765858"/>
          </a:xfrm>
        </p:spPr>
        <p:txBody>
          <a:bodyPr/>
          <a:lstStyle/>
          <a:p>
            <a:pPr rtl="0"/>
            <a:r>
              <a:rPr lang="tr-TR" sz="2400" b="1" noProof="0" dirty="0"/>
              <a:t>2020 LGS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1E49C19-D9A1-4F95-B3F3-36618A5A0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581BC7-E183-40DB-AC97-C19EA4EB8894}" type="slidenum">
              <a:rPr lang="tr-TR" noProof="0" smtClean="0"/>
              <a:pPr rtl="0"/>
              <a:t>47</a:t>
            </a:fld>
            <a:endParaRPr lang="tr-TR" noProof="0" dirty="0"/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DE596CB3-2669-4BC7-B1CF-7B7E9E0AA7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3104"/>
            <a:ext cx="10515600" cy="46065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dirty="0"/>
              <a:t>18. Bu açıklamaya göre aşağıdakilerin hangisinde altı çizili öge cümlenin öznesidir?</a:t>
            </a:r>
          </a:p>
          <a:p>
            <a:pPr marL="0" indent="0">
              <a:buNone/>
            </a:pPr>
            <a:endParaRPr lang="tr-TR" dirty="0"/>
          </a:p>
          <a:p>
            <a:pPr marL="514350" indent="-514350">
              <a:buAutoNum type="alphaUcParenR"/>
            </a:pPr>
            <a:r>
              <a:rPr lang="tr-TR" u="sng" dirty="0"/>
              <a:t>Pencerenin önündeki ağacın çiçekli dalları</a:t>
            </a:r>
            <a:r>
              <a:rPr lang="tr-TR" dirty="0"/>
              <a:t> rengarenk bir kelebeği ağırlıyordu.</a:t>
            </a:r>
          </a:p>
          <a:p>
            <a:pPr marL="514350" indent="-514350">
              <a:buAutoNum type="alphaUcParenR"/>
            </a:pPr>
            <a:r>
              <a:rPr lang="tr-TR" dirty="0"/>
              <a:t>Sağlı sollu ırmaklar </a:t>
            </a:r>
            <a:r>
              <a:rPr lang="tr-TR" u="sng" dirty="0"/>
              <a:t>kasabadaki doğuya meyilli sokakları </a:t>
            </a:r>
            <a:r>
              <a:rPr lang="tr-TR" dirty="0"/>
              <a:t>canlandırmıştı.</a:t>
            </a:r>
          </a:p>
          <a:p>
            <a:pPr marL="514350" indent="-514350">
              <a:buAutoNum type="alphaUcParenR"/>
            </a:pPr>
            <a:r>
              <a:rPr lang="tr-TR" dirty="0"/>
              <a:t>İlkbahar rüzgarıyla neşelenen martılar </a:t>
            </a:r>
            <a:r>
              <a:rPr lang="tr-TR" u="sng" dirty="0"/>
              <a:t>sessizliğe bürünen sokağı </a:t>
            </a:r>
            <a:r>
              <a:rPr lang="tr-TR" dirty="0"/>
              <a:t>çınlatıyordu.</a:t>
            </a:r>
          </a:p>
          <a:p>
            <a:pPr marL="514350" indent="-514350">
              <a:buAutoNum type="alphaUcParenR"/>
            </a:pPr>
            <a:r>
              <a:rPr lang="tr-TR" u="sng" dirty="0"/>
              <a:t>Derme çatma kır bahçesini</a:t>
            </a:r>
            <a:r>
              <a:rPr lang="tr-TR" dirty="0"/>
              <a:t> genç bir dut ağacının gölgesi koruyordu.</a:t>
            </a:r>
          </a:p>
          <a:p>
            <a:pPr marL="514350" indent="-514350">
              <a:buAutoNum type="alphaUcParenR"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9CCD7B60-4A5B-4437-8089-C7B8FB3FB0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094" y="2498200"/>
            <a:ext cx="565093" cy="565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2586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>
            <a:extLst>
              <a:ext uri="{FF2B5EF4-FFF2-40B4-BE49-F238E27FC236}">
                <a16:creationId xmlns:a16="http://schemas.microsoft.com/office/drawing/2014/main" id="{BD153177-D692-4716-8559-791954069D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TEBRİK EDERİM.</a:t>
            </a:r>
          </a:p>
        </p:txBody>
      </p:sp>
      <p:sp>
        <p:nvSpPr>
          <p:cNvPr id="4" name="Alt Başlık 3">
            <a:extLst>
              <a:ext uri="{FF2B5EF4-FFF2-40B4-BE49-F238E27FC236}">
                <a16:creationId xmlns:a16="http://schemas.microsoft.com/office/drawing/2014/main" id="{797EB014-D9D5-40B1-B249-3008D12620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>
                <a:solidFill>
                  <a:srgbClr val="00B050"/>
                </a:solidFill>
              </a:rPr>
              <a:t>BURAYA KADAR BAŞARIYLA GELDİYSEN KONUYU ANLADIN DEMEKTİR.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215ACEB8-B9C1-402D-BDA2-7EC7B99FE64D}"/>
              </a:ext>
            </a:extLst>
          </p:cNvPr>
          <p:cNvSpPr txBox="1"/>
          <p:nvPr/>
        </p:nvSpPr>
        <p:spPr>
          <a:xfrm>
            <a:off x="9354073" y="5895417"/>
            <a:ext cx="3096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bg2"/>
                </a:solidFill>
              </a:rPr>
              <a:t>Özgür KAYA</a:t>
            </a:r>
          </a:p>
          <a:p>
            <a:pPr algn="ctr"/>
            <a:r>
              <a:rPr lang="tr-TR" sz="2400" b="1" dirty="0">
                <a:solidFill>
                  <a:schemeClr val="bg2"/>
                </a:solidFill>
              </a:rPr>
              <a:t>Türkçe Öğretmeni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173C8529-1A53-4ACC-AF1C-C98170500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0016" y="-1200027"/>
            <a:ext cx="3968380" cy="3968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0183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is Teması">
  <a:themeElements>
    <a:clrScheme name="Custom 12">
      <a:dk1>
        <a:srgbClr val="00BBBB"/>
      </a:dk1>
      <a:lt1>
        <a:srgbClr val="000000"/>
      </a:lt1>
      <a:dk2>
        <a:srgbClr val="999999"/>
      </a:dk2>
      <a:lt2>
        <a:srgbClr val="FFFFFF"/>
      </a:lt2>
      <a:accent1>
        <a:srgbClr val="004448"/>
      </a:accent1>
      <a:accent2>
        <a:srgbClr val="482845"/>
      </a:accent2>
      <a:accent3>
        <a:srgbClr val="7A0000"/>
      </a:accent3>
      <a:accent4>
        <a:srgbClr val="969959"/>
      </a:accent4>
      <a:accent5>
        <a:srgbClr val="225B5F"/>
      </a:accent5>
      <a:accent6>
        <a:srgbClr val="3D8C41"/>
      </a:accent6>
      <a:hlink>
        <a:srgbClr val="7F7F7F"/>
      </a:hlink>
      <a:folHlink>
        <a:srgbClr val="7F7F7F"/>
      </a:folHlink>
    </a:clrScheme>
    <a:fontScheme name="Custom 13">
      <a:majorFont>
        <a:latin typeface="Gill Sans M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2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5055323_TF56488565" id="{F857E8B0-5EB2-46E6-A8BB-0837F703764D}" vid="{8FABE1CA-72FB-4A9D-9E41-99448E5F6653}"/>
    </a:ext>
  </a:extLst>
</a:theme>
</file>

<file path=ppt/theme/theme2.xml><?xml version="1.0" encoding="utf-8"?>
<a:theme xmlns:a="http://schemas.openxmlformats.org/drawingml/2006/main" name="Ofis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is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Fütüristik sunum destesi</Template>
  <TotalTime>0</TotalTime>
  <Words>1853</Words>
  <Application>Microsoft Office PowerPoint</Application>
  <PresentationFormat>Geniş ekran</PresentationFormat>
  <Paragraphs>425</Paragraphs>
  <Slides>48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48</vt:i4>
      </vt:variant>
    </vt:vector>
  </HeadingPairs>
  <TitlesOfParts>
    <vt:vector size="55" baseType="lpstr">
      <vt:lpstr>Arial</vt:lpstr>
      <vt:lpstr>Calibri</vt:lpstr>
      <vt:lpstr>Courier New</vt:lpstr>
      <vt:lpstr>Gill Sans MT</vt:lpstr>
      <vt:lpstr>Segoe UI Light</vt:lpstr>
      <vt:lpstr>Wingdings</vt:lpstr>
      <vt:lpstr>Ofis Teması</vt:lpstr>
      <vt:lpstr>CÜMLENİN ÖGELERİ</vt:lpstr>
      <vt:lpstr>CÜMLE</vt:lpstr>
      <vt:lpstr>CÜMLENİN ÖGELERİ</vt:lpstr>
      <vt:lpstr>CÜMLENİN ÖGELERİ</vt:lpstr>
      <vt:lpstr>CÜMLENİN ÖGELERİ</vt:lpstr>
      <vt:lpstr>YÜKLEM</vt:lpstr>
      <vt:lpstr>NELER YÜKLEM OLABİLİR?</vt:lpstr>
      <vt:lpstr>YÜKLEM</vt:lpstr>
      <vt:lpstr>ÖZNE</vt:lpstr>
      <vt:lpstr>ÖZNE</vt:lpstr>
      <vt:lpstr>ÖZNE</vt:lpstr>
      <vt:lpstr>ÖZNE</vt:lpstr>
      <vt:lpstr>GİZLİ ÖZNE</vt:lpstr>
      <vt:lpstr>GİZLİ ÖZNE</vt:lpstr>
      <vt:lpstr>GİZLİ ÖZNE</vt:lpstr>
      <vt:lpstr>SÖZDE ÖZNE</vt:lpstr>
      <vt:lpstr>SÖZDE ÖZNE</vt:lpstr>
      <vt:lpstr>SÖZDE ÖZNE</vt:lpstr>
      <vt:lpstr>Verilen cümlelerin yüklem ve öznelerini bulalım.</vt:lpstr>
      <vt:lpstr>Verilen cümlelerin yüklem ve öznelerini bulalım.</vt:lpstr>
      <vt:lpstr>TEMEL ÖGELER BİTTİ</vt:lpstr>
      <vt:lpstr>NESNE</vt:lpstr>
      <vt:lpstr>BELİRTİLİ NESNE</vt:lpstr>
      <vt:lpstr>BELİRTİLİ NESNE</vt:lpstr>
      <vt:lpstr>BELİRTİLİ NESNE</vt:lpstr>
      <vt:lpstr>BELİRTİSİZ NESNE</vt:lpstr>
      <vt:lpstr>BELİRTİSİZ NESNE</vt:lpstr>
      <vt:lpstr>BELİRTİSİZ NESNE</vt:lpstr>
      <vt:lpstr>ÖZNE – BELİRTİSİZ NESNE</vt:lpstr>
      <vt:lpstr>ÖZNE - BELİRTİSİZ NESNE</vt:lpstr>
      <vt:lpstr>YER TAMLAYICISI</vt:lpstr>
      <vt:lpstr>YER TAMLAYICISI</vt:lpstr>
      <vt:lpstr>YER TAMLAYICISI</vt:lpstr>
      <vt:lpstr>YER TAMLAYICISI</vt:lpstr>
      <vt:lpstr>ZARF TAMLAYICISI</vt:lpstr>
      <vt:lpstr>ZARF TAMLAYICISI</vt:lpstr>
      <vt:lpstr>ZARF TAMLAYICISI</vt:lpstr>
      <vt:lpstr>ZARF TAMLAYICISI</vt:lpstr>
      <vt:lpstr>NEREYE?</vt:lpstr>
      <vt:lpstr>NEREYE?</vt:lpstr>
      <vt:lpstr>NEREYE?</vt:lpstr>
      <vt:lpstr>ARA SÖZ</vt:lpstr>
      <vt:lpstr>ARA SÖZ</vt:lpstr>
      <vt:lpstr>ARA SÖZ</vt:lpstr>
      <vt:lpstr>Verilen cümlelerin nesne, yer ve zarf tamlayıcılarını bulalım.</vt:lpstr>
      <vt:lpstr>Verilen cümlelerin nesne, yer ve zarf tamlayıcılarını bulalım.</vt:lpstr>
      <vt:lpstr>LGS’de Çıkmış Sorular </vt:lpstr>
      <vt:lpstr>TEBRİK EDERİM.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2020-04-14T19:40:29Z</dcterms:created>
  <dcterms:modified xsi:type="dcterms:W3CDTF">2020-12-16T20:50:38Z</dcterms:modified>
</cp:coreProperties>
</file>